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58" r:id="rId3"/>
    <p:sldId id="257" r:id="rId4"/>
    <p:sldId id="259" r:id="rId5"/>
    <p:sldId id="261" r:id="rId6"/>
    <p:sldId id="268" r:id="rId7"/>
    <p:sldId id="260" r:id="rId8"/>
    <p:sldId id="270" r:id="rId9"/>
    <p:sldId id="287" r:id="rId10"/>
    <p:sldId id="271" r:id="rId11"/>
    <p:sldId id="272" r:id="rId12"/>
    <p:sldId id="273" r:id="rId13"/>
    <p:sldId id="274" r:id="rId14"/>
    <p:sldId id="275" r:id="rId15"/>
    <p:sldId id="262" r:id="rId16"/>
    <p:sldId id="266" r:id="rId17"/>
    <p:sldId id="284" r:id="rId18"/>
    <p:sldId id="265" r:id="rId19"/>
    <p:sldId id="276" r:id="rId20"/>
    <p:sldId id="280" r:id="rId21"/>
    <p:sldId id="263" r:id="rId22"/>
    <p:sldId id="278" r:id="rId23"/>
    <p:sldId id="277" r:id="rId24"/>
    <p:sldId id="283" r:id="rId25"/>
    <p:sldId id="279" r:id="rId26"/>
    <p:sldId id="286" r:id="rId27"/>
    <p:sldId id="285" r:id="rId28"/>
    <p:sldId id="281" r:id="rId29"/>
    <p:sldId id="282" r:id="rId30"/>
    <p:sldId id="269" r:id="rId31"/>
    <p:sldId id="264"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261AE9-B5E6-4C2D-98F8-A93517928005}" v="573" dt="2022-10-27T04:28:02.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102" autoAdjust="0"/>
  </p:normalViewPr>
  <p:slideViewPr>
    <p:cSldViewPr snapToGrid="0">
      <p:cViewPr varScale="1">
        <p:scale>
          <a:sx n="105" d="100"/>
          <a:sy n="105" d="100"/>
        </p:scale>
        <p:origin x="216" y="248"/>
      </p:cViewPr>
      <p:guideLst/>
    </p:cSldViewPr>
  </p:slideViewPr>
  <p:notesTextViewPr>
    <p:cViewPr>
      <p:scale>
        <a:sx n="1" d="1"/>
        <a:sy n="1" d="1"/>
      </p:scale>
      <p:origin x="0" y="0"/>
    </p:cViewPr>
  </p:notesTextViewPr>
  <p:notesViewPr>
    <p:cSldViewPr snapToGrid="0">
      <p:cViewPr varScale="1">
        <p:scale>
          <a:sx n="84" d="100"/>
          <a:sy n="84" d="100"/>
        </p:scale>
        <p:origin x="305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ley Jones" userId="dc06e81adea59d60" providerId="LiveId" clId="{F1261AE9-B5E6-4C2D-98F8-A93517928005}"/>
    <pc:docChg chg="undo custSel addSld modSld sldOrd addMainMaster delMainMaster modMainMaster">
      <pc:chgData name="Riley Jones" userId="dc06e81adea59d60" providerId="LiveId" clId="{F1261AE9-B5E6-4C2D-98F8-A93517928005}" dt="2022-10-27T04:28:02.954" v="7216" actId="1076"/>
      <pc:docMkLst>
        <pc:docMk/>
      </pc:docMkLst>
      <pc:sldChg chg="addSp delSp modSp mod setBg">
        <pc:chgData name="Riley Jones" userId="dc06e81adea59d60" providerId="LiveId" clId="{F1261AE9-B5E6-4C2D-98F8-A93517928005}" dt="2022-10-27T04:27:37.765" v="7209" actId="1076"/>
        <pc:sldMkLst>
          <pc:docMk/>
          <pc:sldMk cId="1469782538" sldId="256"/>
        </pc:sldMkLst>
        <pc:spChg chg="mod">
          <ac:chgData name="Riley Jones" userId="dc06e81adea59d60" providerId="LiveId" clId="{F1261AE9-B5E6-4C2D-98F8-A93517928005}" dt="2022-10-24T01:20:31.574" v="243" actId="1076"/>
          <ac:spMkLst>
            <pc:docMk/>
            <pc:sldMk cId="1469782538" sldId="256"/>
            <ac:spMk id="2" creationId="{751C97A6-3505-2DE5-2141-FE3D0CAD4B3B}"/>
          </ac:spMkLst>
        </pc:spChg>
        <pc:spChg chg="mod">
          <ac:chgData name="Riley Jones" userId="dc06e81adea59d60" providerId="LiveId" clId="{F1261AE9-B5E6-4C2D-98F8-A93517928005}" dt="2022-10-27T04:09:49.004" v="7123" actId="1076"/>
          <ac:spMkLst>
            <pc:docMk/>
            <pc:sldMk cId="1469782538" sldId="256"/>
            <ac:spMk id="3" creationId="{3AE977FA-B1EC-DEA7-D292-3C749164BB76}"/>
          </ac:spMkLst>
        </pc:spChg>
        <pc:picChg chg="mod">
          <ac:chgData name="Riley Jones" userId="dc06e81adea59d60" providerId="LiveId" clId="{F1261AE9-B5E6-4C2D-98F8-A93517928005}" dt="2022-10-27T03:59:28.458" v="6953" actId="14100"/>
          <ac:picMkLst>
            <pc:docMk/>
            <pc:sldMk cId="1469782538" sldId="256"/>
            <ac:picMk id="4" creationId="{FBD7BFCC-FDCA-6511-A13F-1D0FDCE91FD6}"/>
          </ac:picMkLst>
        </pc:picChg>
        <pc:picChg chg="mod">
          <ac:chgData name="Riley Jones" userId="dc06e81adea59d60" providerId="LiveId" clId="{F1261AE9-B5E6-4C2D-98F8-A93517928005}" dt="2022-10-27T03:59:42.457" v="6956" actId="1076"/>
          <ac:picMkLst>
            <pc:docMk/>
            <pc:sldMk cId="1469782538" sldId="256"/>
            <ac:picMk id="5" creationId="{E3431D3D-40F1-4C29-B2CF-6EBA9B3BA367}"/>
          </ac:picMkLst>
        </pc:picChg>
        <pc:picChg chg="mod modCrop">
          <ac:chgData name="Riley Jones" userId="dc06e81adea59d60" providerId="LiveId" clId="{F1261AE9-B5E6-4C2D-98F8-A93517928005}" dt="2022-10-27T04:27:37.765" v="7209" actId="1076"/>
          <ac:picMkLst>
            <pc:docMk/>
            <pc:sldMk cId="1469782538" sldId="256"/>
            <ac:picMk id="6" creationId="{7EC77D42-9D0A-8310-6F2B-AE3CE79A292B}"/>
          </ac:picMkLst>
        </pc:picChg>
        <pc:picChg chg="add mod">
          <ac:chgData name="Riley Jones" userId="dc06e81adea59d60" providerId="LiveId" clId="{F1261AE9-B5E6-4C2D-98F8-A93517928005}" dt="2022-10-27T03:59:19.225" v="6951" actId="1076"/>
          <ac:picMkLst>
            <pc:docMk/>
            <pc:sldMk cId="1469782538" sldId="256"/>
            <ac:picMk id="7" creationId="{672D6379-0B7E-DBC0-BE9E-0A5BDDD677BC}"/>
          </ac:picMkLst>
        </pc:picChg>
        <pc:picChg chg="add del mod">
          <ac:chgData name="Riley Jones" userId="dc06e81adea59d60" providerId="LiveId" clId="{F1261AE9-B5E6-4C2D-98F8-A93517928005}" dt="2022-10-24T01:18:47.564" v="222" actId="478"/>
          <ac:picMkLst>
            <pc:docMk/>
            <pc:sldMk cId="1469782538" sldId="256"/>
            <ac:picMk id="7" creationId="{71D58A4D-4FCC-8187-E2A3-EC2B12910348}"/>
          </ac:picMkLst>
        </pc:picChg>
        <pc:picChg chg="add mod">
          <ac:chgData name="Riley Jones" userId="dc06e81adea59d60" providerId="LiveId" clId="{F1261AE9-B5E6-4C2D-98F8-A93517928005}" dt="2022-10-26T01:43:55.283" v="6032"/>
          <ac:picMkLst>
            <pc:docMk/>
            <pc:sldMk cId="1469782538" sldId="256"/>
            <ac:picMk id="7" creationId="{7E9CEF23-96A4-71BE-B0CC-BBFE872F76B5}"/>
          </ac:picMkLst>
        </pc:picChg>
        <pc:picChg chg="mod modCrop">
          <ac:chgData name="Riley Jones" userId="dc06e81adea59d60" providerId="LiveId" clId="{F1261AE9-B5E6-4C2D-98F8-A93517928005}" dt="2022-10-27T04:09:39.968" v="7122" actId="1076"/>
          <ac:picMkLst>
            <pc:docMk/>
            <pc:sldMk cId="1469782538" sldId="256"/>
            <ac:picMk id="8" creationId="{1F44CE96-8DA2-6A40-E885-57F700D4937C}"/>
          </ac:picMkLst>
        </pc:picChg>
        <pc:picChg chg="add mod">
          <ac:chgData name="Riley Jones" userId="dc06e81adea59d60" providerId="LiveId" clId="{F1261AE9-B5E6-4C2D-98F8-A93517928005}" dt="2022-10-27T03:59:32.161" v="6955" actId="1076"/>
          <ac:picMkLst>
            <pc:docMk/>
            <pc:sldMk cId="1469782538" sldId="256"/>
            <ac:picMk id="9" creationId="{0B92F822-F6E9-7F1B-850E-70203A05666E}"/>
          </ac:picMkLst>
        </pc:picChg>
        <pc:picChg chg="del mod">
          <ac:chgData name="Riley Jones" userId="dc06e81adea59d60" providerId="LiveId" clId="{F1261AE9-B5E6-4C2D-98F8-A93517928005}" dt="2022-10-24T01:24:01.109" v="570" actId="21"/>
          <ac:picMkLst>
            <pc:docMk/>
            <pc:sldMk cId="1469782538" sldId="256"/>
            <ac:picMk id="1026" creationId="{A8F898DB-9C11-59CD-4F37-73839C31B6AB}"/>
          </ac:picMkLst>
        </pc:picChg>
      </pc:sldChg>
      <pc:sldChg chg="modSp mod">
        <pc:chgData name="Riley Jones" userId="dc06e81adea59d60" providerId="LiveId" clId="{F1261AE9-B5E6-4C2D-98F8-A93517928005}" dt="2022-10-24T03:37:21.488" v="3840" actId="2711"/>
        <pc:sldMkLst>
          <pc:docMk/>
          <pc:sldMk cId="1253915496" sldId="257"/>
        </pc:sldMkLst>
        <pc:spChg chg="mod">
          <ac:chgData name="Riley Jones" userId="dc06e81adea59d60" providerId="LiveId" clId="{F1261AE9-B5E6-4C2D-98F8-A93517928005}" dt="2022-10-24T03:37:21.488" v="3840" actId="2711"/>
          <ac:spMkLst>
            <pc:docMk/>
            <pc:sldMk cId="1253915496" sldId="257"/>
            <ac:spMk id="2" creationId="{EE324B14-4A8C-9231-BDF7-D87EF84E9D77}"/>
          </ac:spMkLst>
        </pc:spChg>
      </pc:sldChg>
      <pc:sldChg chg="addSp delSp modSp mod">
        <pc:chgData name="Riley Jones" userId="dc06e81adea59d60" providerId="LiveId" clId="{F1261AE9-B5E6-4C2D-98F8-A93517928005}" dt="2022-10-27T04:09:28.172" v="7120" actId="478"/>
        <pc:sldMkLst>
          <pc:docMk/>
          <pc:sldMk cId="2329830218" sldId="258"/>
        </pc:sldMkLst>
        <pc:spChg chg="mod">
          <ac:chgData name="Riley Jones" userId="dc06e81adea59d60" providerId="LiveId" clId="{F1261AE9-B5E6-4C2D-98F8-A93517928005}" dt="2022-10-24T03:37:27.910" v="3841" actId="2711"/>
          <ac:spMkLst>
            <pc:docMk/>
            <pc:sldMk cId="2329830218" sldId="258"/>
            <ac:spMk id="2" creationId="{9DDA558D-4B13-686C-36D5-BE08D54D6201}"/>
          </ac:spMkLst>
        </pc:spChg>
        <pc:spChg chg="add mod">
          <ac:chgData name="Riley Jones" userId="dc06e81adea59d60" providerId="LiveId" clId="{F1261AE9-B5E6-4C2D-98F8-A93517928005}" dt="2022-10-27T04:09:05.899" v="7117" actId="1076"/>
          <ac:spMkLst>
            <pc:docMk/>
            <pc:sldMk cId="2329830218" sldId="258"/>
            <ac:spMk id="6" creationId="{ABF7BD46-5377-8EE9-1CAD-DDE731882823}"/>
          </ac:spMkLst>
        </pc:spChg>
        <pc:picChg chg="add del mod">
          <ac:chgData name="Riley Jones" userId="dc06e81adea59d60" providerId="LiveId" clId="{F1261AE9-B5E6-4C2D-98F8-A93517928005}" dt="2022-10-27T04:09:28.172" v="7120" actId="478"/>
          <ac:picMkLst>
            <pc:docMk/>
            <pc:sldMk cId="2329830218" sldId="258"/>
            <ac:picMk id="5" creationId="{97C1413E-0AB4-E833-993A-09067B5D4A3D}"/>
          </ac:picMkLst>
        </pc:picChg>
        <pc:picChg chg="mod">
          <ac:chgData name="Riley Jones" userId="dc06e81adea59d60" providerId="LiveId" clId="{F1261AE9-B5E6-4C2D-98F8-A93517928005}" dt="2022-10-27T04:09:09.233" v="7118" actId="1076"/>
          <ac:picMkLst>
            <pc:docMk/>
            <pc:sldMk cId="2329830218" sldId="258"/>
            <ac:picMk id="7" creationId="{52687EA9-DBC1-D268-5DDB-DBCFEF5711B5}"/>
          </ac:picMkLst>
        </pc:picChg>
      </pc:sldChg>
      <pc:sldChg chg="modSp mod">
        <pc:chgData name="Riley Jones" userId="dc06e81adea59d60" providerId="LiveId" clId="{F1261AE9-B5E6-4C2D-98F8-A93517928005}" dt="2022-10-24T03:37:40.392" v="3842" actId="2711"/>
        <pc:sldMkLst>
          <pc:docMk/>
          <pc:sldMk cId="3839164787" sldId="259"/>
        </pc:sldMkLst>
        <pc:spChg chg="mod">
          <ac:chgData name="Riley Jones" userId="dc06e81adea59d60" providerId="LiveId" clId="{F1261AE9-B5E6-4C2D-98F8-A93517928005}" dt="2022-10-24T03:37:40.392" v="3842" actId="2711"/>
          <ac:spMkLst>
            <pc:docMk/>
            <pc:sldMk cId="3839164787" sldId="259"/>
            <ac:spMk id="2" creationId="{EE324B14-4A8C-9231-BDF7-D87EF84E9D77}"/>
          </ac:spMkLst>
        </pc:spChg>
        <pc:spChg chg="mod">
          <ac:chgData name="Riley Jones" userId="dc06e81adea59d60" providerId="LiveId" clId="{F1261AE9-B5E6-4C2D-98F8-A93517928005}" dt="2022-10-24T03:37:05.107" v="3838" actId="20577"/>
          <ac:spMkLst>
            <pc:docMk/>
            <pc:sldMk cId="3839164787" sldId="259"/>
            <ac:spMk id="3" creationId="{8E958DE6-5C9E-99D6-7837-92FC954CEF28}"/>
          </ac:spMkLst>
        </pc:spChg>
      </pc:sldChg>
      <pc:sldChg chg="modSp mod">
        <pc:chgData name="Riley Jones" userId="dc06e81adea59d60" providerId="LiveId" clId="{F1261AE9-B5E6-4C2D-98F8-A93517928005}" dt="2022-10-24T03:38:16.824" v="3850" actId="113"/>
        <pc:sldMkLst>
          <pc:docMk/>
          <pc:sldMk cId="793345505" sldId="260"/>
        </pc:sldMkLst>
        <pc:spChg chg="mod">
          <ac:chgData name="Riley Jones" userId="dc06e81adea59d60" providerId="LiveId" clId="{F1261AE9-B5E6-4C2D-98F8-A93517928005}" dt="2022-10-24T03:38:16.824" v="3850" actId="113"/>
          <ac:spMkLst>
            <pc:docMk/>
            <pc:sldMk cId="793345505" sldId="260"/>
            <ac:spMk id="2" creationId="{B8D79DE5-A645-857C-F505-DFD792EB1184}"/>
          </ac:spMkLst>
        </pc:spChg>
      </pc:sldChg>
      <pc:sldChg chg="modSp mod ord">
        <pc:chgData name="Riley Jones" userId="dc06e81adea59d60" providerId="LiveId" clId="{F1261AE9-B5E6-4C2D-98F8-A93517928005}" dt="2022-10-24T03:37:45.350" v="3843" actId="2711"/>
        <pc:sldMkLst>
          <pc:docMk/>
          <pc:sldMk cId="168553898" sldId="261"/>
        </pc:sldMkLst>
        <pc:spChg chg="mod">
          <ac:chgData name="Riley Jones" userId="dc06e81adea59d60" providerId="LiveId" clId="{F1261AE9-B5E6-4C2D-98F8-A93517928005}" dt="2022-10-24T03:37:45.350" v="3843" actId="2711"/>
          <ac:spMkLst>
            <pc:docMk/>
            <pc:sldMk cId="168553898" sldId="261"/>
            <ac:spMk id="2" creationId="{22D5437D-786C-53DD-C815-F1AC43729978}"/>
          </ac:spMkLst>
        </pc:spChg>
        <pc:spChg chg="mod">
          <ac:chgData name="Riley Jones" userId="dc06e81adea59d60" providerId="LiveId" clId="{F1261AE9-B5E6-4C2D-98F8-A93517928005}" dt="2022-10-24T02:37:32.633" v="1420" actId="20577"/>
          <ac:spMkLst>
            <pc:docMk/>
            <pc:sldMk cId="168553898" sldId="261"/>
            <ac:spMk id="3" creationId="{4689E0FF-5000-B63A-8945-709EF643CE17}"/>
          </ac:spMkLst>
        </pc:spChg>
      </pc:sldChg>
      <pc:sldChg chg="modSp mod">
        <pc:chgData name="Riley Jones" userId="dc06e81adea59d60" providerId="LiveId" clId="{F1261AE9-B5E6-4C2D-98F8-A93517928005}" dt="2022-10-24T03:39:05.143" v="3858" actId="2711"/>
        <pc:sldMkLst>
          <pc:docMk/>
          <pc:sldMk cId="3236971796" sldId="262"/>
        </pc:sldMkLst>
        <pc:spChg chg="mod">
          <ac:chgData name="Riley Jones" userId="dc06e81adea59d60" providerId="LiveId" clId="{F1261AE9-B5E6-4C2D-98F8-A93517928005}" dt="2022-10-24T03:39:05.143" v="3858" actId="2711"/>
          <ac:spMkLst>
            <pc:docMk/>
            <pc:sldMk cId="3236971796" sldId="262"/>
            <ac:spMk id="2" creationId="{091ABB25-B657-4BA8-73BE-0E811B092D07}"/>
          </ac:spMkLst>
        </pc:spChg>
        <pc:spChg chg="mod">
          <ac:chgData name="Riley Jones" userId="dc06e81adea59d60" providerId="LiveId" clId="{F1261AE9-B5E6-4C2D-98F8-A93517928005}" dt="2022-10-24T03:32:56.655" v="3818" actId="114"/>
          <ac:spMkLst>
            <pc:docMk/>
            <pc:sldMk cId="3236971796" sldId="262"/>
            <ac:spMk id="3" creationId="{EE074CE5-AD60-F573-F0B7-235708CC4237}"/>
          </ac:spMkLst>
        </pc:spChg>
      </pc:sldChg>
      <pc:sldChg chg="modSp mod">
        <pc:chgData name="Riley Jones" userId="dc06e81adea59d60" providerId="LiveId" clId="{F1261AE9-B5E6-4C2D-98F8-A93517928005}" dt="2022-10-24T03:39:28.326" v="3862" actId="2711"/>
        <pc:sldMkLst>
          <pc:docMk/>
          <pc:sldMk cId="1469668373" sldId="263"/>
        </pc:sldMkLst>
        <pc:spChg chg="mod">
          <ac:chgData name="Riley Jones" userId="dc06e81adea59d60" providerId="LiveId" clId="{F1261AE9-B5E6-4C2D-98F8-A93517928005}" dt="2022-10-24T03:39:28.326" v="3862" actId="2711"/>
          <ac:spMkLst>
            <pc:docMk/>
            <pc:sldMk cId="1469668373" sldId="263"/>
            <ac:spMk id="2" creationId="{AFE197D4-23EA-55A5-EC5F-4F880CF8736F}"/>
          </ac:spMkLst>
        </pc:spChg>
      </pc:sldChg>
      <pc:sldChg chg="modSp mod">
        <pc:chgData name="Riley Jones" userId="dc06e81adea59d60" providerId="LiveId" clId="{F1261AE9-B5E6-4C2D-98F8-A93517928005}" dt="2022-10-24T03:55:48.737" v="4182" actId="27636"/>
        <pc:sldMkLst>
          <pc:docMk/>
          <pc:sldMk cId="3999162691" sldId="264"/>
        </pc:sldMkLst>
        <pc:spChg chg="mod">
          <ac:chgData name="Riley Jones" userId="dc06e81adea59d60" providerId="LiveId" clId="{F1261AE9-B5E6-4C2D-98F8-A93517928005}" dt="2022-10-24T03:39:42.081" v="3864" actId="2711"/>
          <ac:spMkLst>
            <pc:docMk/>
            <pc:sldMk cId="3999162691" sldId="264"/>
            <ac:spMk id="2" creationId="{95FEC1E8-339F-0BC4-54AC-FC397BE53E09}"/>
          </ac:spMkLst>
        </pc:spChg>
        <pc:spChg chg="mod">
          <ac:chgData name="Riley Jones" userId="dc06e81adea59d60" providerId="LiveId" clId="{F1261AE9-B5E6-4C2D-98F8-A93517928005}" dt="2022-10-24T03:55:48.737" v="4182" actId="27636"/>
          <ac:spMkLst>
            <pc:docMk/>
            <pc:sldMk cId="3999162691" sldId="264"/>
            <ac:spMk id="3" creationId="{744C6C95-9DE9-2E69-1A8C-9A6DB5491F22}"/>
          </ac:spMkLst>
        </pc:spChg>
      </pc:sldChg>
      <pc:sldChg chg="modSp mod">
        <pc:chgData name="Riley Jones" userId="dc06e81adea59d60" providerId="LiveId" clId="{F1261AE9-B5E6-4C2D-98F8-A93517928005}" dt="2022-10-25T02:10:06.548" v="4925" actId="20577"/>
        <pc:sldMkLst>
          <pc:docMk/>
          <pc:sldMk cId="1227042117" sldId="265"/>
        </pc:sldMkLst>
        <pc:spChg chg="mod">
          <ac:chgData name="Riley Jones" userId="dc06e81adea59d60" providerId="LiveId" clId="{F1261AE9-B5E6-4C2D-98F8-A93517928005}" dt="2022-10-24T03:39:19.208" v="3860" actId="2711"/>
          <ac:spMkLst>
            <pc:docMk/>
            <pc:sldMk cId="1227042117" sldId="265"/>
            <ac:spMk id="2" creationId="{9C60EBB3-301C-91EA-822D-FBFFCD125204}"/>
          </ac:spMkLst>
        </pc:spChg>
        <pc:spChg chg="mod">
          <ac:chgData name="Riley Jones" userId="dc06e81adea59d60" providerId="LiveId" clId="{F1261AE9-B5E6-4C2D-98F8-A93517928005}" dt="2022-10-25T02:10:06.548" v="4925" actId="20577"/>
          <ac:spMkLst>
            <pc:docMk/>
            <pc:sldMk cId="1227042117" sldId="265"/>
            <ac:spMk id="3" creationId="{D83F1455-FECA-685A-6EAD-74E987EA0CA3}"/>
          </ac:spMkLst>
        </pc:spChg>
      </pc:sldChg>
      <pc:sldChg chg="addSp delSp modSp mod modClrScheme chgLayout">
        <pc:chgData name="Riley Jones" userId="dc06e81adea59d60" providerId="LiveId" clId="{F1261AE9-B5E6-4C2D-98F8-A93517928005}" dt="2022-10-26T01:43:24.031" v="6013" actId="207"/>
        <pc:sldMkLst>
          <pc:docMk/>
          <pc:sldMk cId="1516382352" sldId="266"/>
        </pc:sldMkLst>
        <pc:spChg chg="mod ord">
          <ac:chgData name="Riley Jones" userId="dc06e81adea59d60" providerId="LiveId" clId="{F1261AE9-B5E6-4C2D-98F8-A93517928005}" dt="2022-10-25T02:00:25.345" v="4773" actId="20577"/>
          <ac:spMkLst>
            <pc:docMk/>
            <pc:sldMk cId="1516382352" sldId="266"/>
            <ac:spMk id="2" creationId="{6C9B4705-6B2B-B5DC-2E17-9B0F250CF692}"/>
          </ac:spMkLst>
        </pc:spChg>
        <pc:spChg chg="add del mod">
          <ac:chgData name="Riley Jones" userId="dc06e81adea59d60" providerId="LiveId" clId="{F1261AE9-B5E6-4C2D-98F8-A93517928005}" dt="2022-10-24T03:19:15.948" v="2753" actId="478"/>
          <ac:spMkLst>
            <pc:docMk/>
            <pc:sldMk cId="1516382352" sldId="266"/>
            <ac:spMk id="3" creationId="{790AA1E1-F659-B8C9-62B5-B6FE58E4A47F}"/>
          </ac:spMkLst>
        </pc:spChg>
        <pc:spChg chg="add mod ord">
          <ac:chgData name="Riley Jones" userId="dc06e81adea59d60" providerId="LiveId" clId="{F1261AE9-B5E6-4C2D-98F8-A93517928005}" dt="2022-10-26T01:43:24.031" v="6013" actId="207"/>
          <ac:spMkLst>
            <pc:docMk/>
            <pc:sldMk cId="1516382352" sldId="266"/>
            <ac:spMk id="6" creationId="{1157A539-CA72-DB7B-8342-E880F52EA690}"/>
          </ac:spMkLst>
        </pc:spChg>
        <pc:picChg chg="mod ord">
          <ac:chgData name="Riley Jones" userId="dc06e81adea59d60" providerId="LiveId" clId="{F1261AE9-B5E6-4C2D-98F8-A93517928005}" dt="2022-10-24T03:22:45.154" v="3139" actId="14100"/>
          <ac:picMkLst>
            <pc:docMk/>
            <pc:sldMk cId="1516382352" sldId="266"/>
            <ac:picMk id="4" creationId="{07FE94C2-6B88-68C3-AAB9-1D00F7CB58B9}"/>
          </ac:picMkLst>
        </pc:picChg>
      </pc:sldChg>
      <pc:sldChg chg="addSp delSp modSp mod">
        <pc:chgData name="Riley Jones" userId="dc06e81adea59d60" providerId="LiveId" clId="{F1261AE9-B5E6-4C2D-98F8-A93517928005}" dt="2022-10-27T04:28:02.954" v="7216" actId="1076"/>
        <pc:sldMkLst>
          <pc:docMk/>
          <pc:sldMk cId="2808888733" sldId="267"/>
        </pc:sldMkLst>
        <pc:spChg chg="mod">
          <ac:chgData name="Riley Jones" userId="dc06e81adea59d60" providerId="LiveId" clId="{F1261AE9-B5E6-4C2D-98F8-A93517928005}" dt="2022-10-24T03:39:47.898" v="3865" actId="2711"/>
          <ac:spMkLst>
            <pc:docMk/>
            <pc:sldMk cId="2808888733" sldId="267"/>
            <ac:spMk id="4" creationId="{21430597-4103-0F7C-E3EF-E5842CC00871}"/>
          </ac:spMkLst>
        </pc:spChg>
        <pc:picChg chg="add mod">
          <ac:chgData name="Riley Jones" userId="dc06e81adea59d60" providerId="LiveId" clId="{F1261AE9-B5E6-4C2D-98F8-A93517928005}" dt="2022-10-24T03:32:02.178" v="3810"/>
          <ac:picMkLst>
            <pc:docMk/>
            <pc:sldMk cId="2808888733" sldId="267"/>
            <ac:picMk id="2" creationId="{D02E58D3-415D-9C26-76F1-5608B607A9A2}"/>
          </ac:picMkLst>
        </pc:picChg>
        <pc:picChg chg="add del mod">
          <ac:chgData name="Riley Jones" userId="dc06e81adea59d60" providerId="LiveId" clId="{F1261AE9-B5E6-4C2D-98F8-A93517928005}" dt="2022-10-27T04:27:51.337" v="7212" actId="478"/>
          <ac:picMkLst>
            <pc:docMk/>
            <pc:sldMk cId="2808888733" sldId="267"/>
            <ac:picMk id="3" creationId="{D7FDAA5B-72DD-4D63-08F2-C15B4E709CAF}"/>
          </ac:picMkLst>
        </pc:picChg>
        <pc:picChg chg="add mod">
          <ac:chgData name="Riley Jones" userId="dc06e81adea59d60" providerId="LiveId" clId="{F1261AE9-B5E6-4C2D-98F8-A93517928005}" dt="2022-10-27T04:27:54.323" v="7215"/>
          <ac:picMkLst>
            <pc:docMk/>
            <pc:sldMk cId="2808888733" sldId="267"/>
            <ac:picMk id="6" creationId="{D26975CE-DE75-8636-00B4-D13F0574EE28}"/>
          </ac:picMkLst>
        </pc:picChg>
        <pc:picChg chg="del">
          <ac:chgData name="Riley Jones" userId="dc06e81adea59d60" providerId="LiveId" clId="{F1261AE9-B5E6-4C2D-98F8-A93517928005}" dt="2022-10-27T04:27:51.897" v="7213" actId="478"/>
          <ac:picMkLst>
            <pc:docMk/>
            <pc:sldMk cId="2808888733" sldId="267"/>
            <ac:picMk id="7" creationId="{D0FE18C5-C431-73A2-6884-AD29B3617641}"/>
          </ac:picMkLst>
        </pc:picChg>
        <pc:picChg chg="mod">
          <ac:chgData name="Riley Jones" userId="dc06e81adea59d60" providerId="LiveId" clId="{F1261AE9-B5E6-4C2D-98F8-A93517928005}" dt="2022-10-27T04:28:02.954" v="7216" actId="1076"/>
          <ac:picMkLst>
            <pc:docMk/>
            <pc:sldMk cId="2808888733" sldId="267"/>
            <ac:picMk id="8" creationId="{48BB4361-CCFF-5B19-D89A-18293FD26ECB}"/>
          </ac:picMkLst>
        </pc:picChg>
        <pc:picChg chg="del">
          <ac:chgData name="Riley Jones" userId="dc06e81adea59d60" providerId="LiveId" clId="{F1261AE9-B5E6-4C2D-98F8-A93517928005}" dt="2022-10-27T04:27:50.385" v="7210" actId="478"/>
          <ac:picMkLst>
            <pc:docMk/>
            <pc:sldMk cId="2808888733" sldId="267"/>
            <ac:picMk id="9" creationId="{D880109A-09B2-8EC6-010A-34BD172A7828}"/>
          </ac:picMkLst>
        </pc:picChg>
        <pc:picChg chg="del mod">
          <ac:chgData name="Riley Jones" userId="dc06e81adea59d60" providerId="LiveId" clId="{F1261AE9-B5E6-4C2D-98F8-A93517928005}" dt="2022-10-27T04:27:52.473" v="7214" actId="478"/>
          <ac:picMkLst>
            <pc:docMk/>
            <pc:sldMk cId="2808888733" sldId="267"/>
            <ac:picMk id="10" creationId="{EA7419D2-9C60-33BD-58F1-91D9F88BC06D}"/>
          </ac:picMkLst>
        </pc:picChg>
        <pc:picChg chg="add mod">
          <ac:chgData name="Riley Jones" userId="dc06e81adea59d60" providerId="LiveId" clId="{F1261AE9-B5E6-4C2D-98F8-A93517928005}" dt="2022-10-27T04:27:54.323" v="7215"/>
          <ac:picMkLst>
            <pc:docMk/>
            <pc:sldMk cId="2808888733" sldId="267"/>
            <ac:picMk id="11" creationId="{780792BF-A137-015B-B5EF-2909B8175017}"/>
          </ac:picMkLst>
        </pc:picChg>
        <pc:picChg chg="add mod">
          <ac:chgData name="Riley Jones" userId="dc06e81adea59d60" providerId="LiveId" clId="{F1261AE9-B5E6-4C2D-98F8-A93517928005}" dt="2022-10-27T04:27:54.323" v="7215"/>
          <ac:picMkLst>
            <pc:docMk/>
            <pc:sldMk cId="2808888733" sldId="267"/>
            <ac:picMk id="12" creationId="{0FC7D9B0-C248-0338-CAB2-CA491152CE4B}"/>
          </ac:picMkLst>
        </pc:picChg>
        <pc:picChg chg="add mod">
          <ac:chgData name="Riley Jones" userId="dc06e81adea59d60" providerId="LiveId" clId="{F1261AE9-B5E6-4C2D-98F8-A93517928005}" dt="2022-10-27T04:27:54.323" v="7215"/>
          <ac:picMkLst>
            <pc:docMk/>
            <pc:sldMk cId="2808888733" sldId="267"/>
            <ac:picMk id="13" creationId="{F4442E1B-E31F-EA31-DBD8-09AD31A025AA}"/>
          </ac:picMkLst>
        </pc:picChg>
      </pc:sldChg>
      <pc:sldChg chg="addSp delSp modSp add mod ord">
        <pc:chgData name="Riley Jones" userId="dc06e81adea59d60" providerId="LiveId" clId="{F1261AE9-B5E6-4C2D-98F8-A93517928005}" dt="2022-10-24T03:38:07.928" v="3848" actId="166"/>
        <pc:sldMkLst>
          <pc:docMk/>
          <pc:sldMk cId="1734985473" sldId="268"/>
        </pc:sldMkLst>
        <pc:spChg chg="mod">
          <ac:chgData name="Riley Jones" userId="dc06e81adea59d60" providerId="LiveId" clId="{F1261AE9-B5E6-4C2D-98F8-A93517928005}" dt="2022-10-24T03:37:59.497" v="3846" actId="14100"/>
          <ac:spMkLst>
            <pc:docMk/>
            <pc:sldMk cId="1734985473" sldId="268"/>
            <ac:spMk id="2" creationId="{22D5437D-786C-53DD-C815-F1AC43729978}"/>
          </ac:spMkLst>
        </pc:spChg>
        <pc:spChg chg="del mod">
          <ac:chgData name="Riley Jones" userId="dc06e81adea59d60" providerId="LiveId" clId="{F1261AE9-B5E6-4C2D-98F8-A93517928005}" dt="2022-10-24T01:00:53.904" v="3"/>
          <ac:spMkLst>
            <pc:docMk/>
            <pc:sldMk cId="1734985473" sldId="268"/>
            <ac:spMk id="3" creationId="{4689E0FF-5000-B63A-8945-709EF643CE17}"/>
          </ac:spMkLst>
        </pc:spChg>
        <pc:spChg chg="add mod">
          <ac:chgData name="Riley Jones" userId="dc06e81adea59d60" providerId="LiveId" clId="{F1261AE9-B5E6-4C2D-98F8-A93517928005}" dt="2022-10-24T02:37:58.454" v="1437" actId="20577"/>
          <ac:spMkLst>
            <pc:docMk/>
            <pc:sldMk cId="1734985473" sldId="268"/>
            <ac:spMk id="5" creationId="{21C31B30-FF95-7B2E-DADB-7C704C634B80}"/>
          </ac:spMkLst>
        </pc:spChg>
        <pc:picChg chg="ord">
          <ac:chgData name="Riley Jones" userId="dc06e81adea59d60" providerId="LiveId" clId="{F1261AE9-B5E6-4C2D-98F8-A93517928005}" dt="2022-10-24T03:38:07.928" v="3848" actId="166"/>
          <ac:picMkLst>
            <pc:docMk/>
            <pc:sldMk cId="1734985473" sldId="268"/>
            <ac:picMk id="4" creationId="{47885E64-0BAB-A1F1-5C4E-8B056652E092}"/>
          </ac:picMkLst>
        </pc:picChg>
        <pc:picChg chg="add mod">
          <ac:chgData name="Riley Jones" userId="dc06e81adea59d60" providerId="LiveId" clId="{F1261AE9-B5E6-4C2D-98F8-A93517928005}" dt="2022-10-24T03:38:03.990" v="3847" actId="1076"/>
          <ac:picMkLst>
            <pc:docMk/>
            <pc:sldMk cId="1734985473" sldId="268"/>
            <ac:picMk id="1026" creationId="{D842FBCE-BBB5-72B4-1ED5-492816D66294}"/>
          </ac:picMkLst>
        </pc:picChg>
      </pc:sldChg>
      <pc:sldChg chg="addSp delSp modSp new mod ord">
        <pc:chgData name="Riley Jones" userId="dc06e81adea59d60" providerId="LiveId" clId="{F1261AE9-B5E6-4C2D-98F8-A93517928005}" dt="2022-10-24T03:25:27.723" v="3165" actId="478"/>
        <pc:sldMkLst>
          <pc:docMk/>
          <pc:sldMk cId="2758824250" sldId="269"/>
        </pc:sldMkLst>
        <pc:spChg chg="mod ord">
          <ac:chgData name="Riley Jones" userId="dc06e81adea59d60" providerId="LiveId" clId="{F1261AE9-B5E6-4C2D-98F8-A93517928005}" dt="2022-10-24T03:25:22.996" v="3164" actId="166"/>
          <ac:spMkLst>
            <pc:docMk/>
            <pc:sldMk cId="2758824250" sldId="269"/>
            <ac:spMk id="2" creationId="{E717626A-A2AC-DC83-3877-FB631C79CFCD}"/>
          </ac:spMkLst>
        </pc:spChg>
        <pc:spChg chg="del">
          <ac:chgData name="Riley Jones" userId="dc06e81adea59d60" providerId="LiveId" clId="{F1261AE9-B5E6-4C2D-98F8-A93517928005}" dt="2022-10-24T03:25:27.723" v="3165" actId="478"/>
          <ac:spMkLst>
            <pc:docMk/>
            <pc:sldMk cId="2758824250" sldId="269"/>
            <ac:spMk id="3" creationId="{8970021B-8095-EBD0-1244-E4F323E2A411}"/>
          </ac:spMkLst>
        </pc:spChg>
        <pc:spChg chg="add del mod">
          <ac:chgData name="Riley Jones" userId="dc06e81adea59d60" providerId="LiveId" clId="{F1261AE9-B5E6-4C2D-98F8-A93517928005}" dt="2022-10-24T01:16:20.016" v="195"/>
          <ac:spMkLst>
            <pc:docMk/>
            <pc:sldMk cId="2758824250" sldId="269"/>
            <ac:spMk id="4" creationId="{820A4A0E-0B74-B900-9572-92B0619E671D}"/>
          </ac:spMkLst>
        </pc:spChg>
        <pc:spChg chg="add del mod">
          <ac:chgData name="Riley Jones" userId="dc06e81adea59d60" providerId="LiveId" clId="{F1261AE9-B5E6-4C2D-98F8-A93517928005}" dt="2022-10-24T01:16:19.722" v="194"/>
          <ac:spMkLst>
            <pc:docMk/>
            <pc:sldMk cId="2758824250" sldId="269"/>
            <ac:spMk id="5" creationId="{A0E4D7E6-0AA7-6967-CA45-815613F40F7E}"/>
          </ac:spMkLst>
        </pc:spChg>
        <pc:picChg chg="add mod">
          <ac:chgData name="Riley Jones" userId="dc06e81adea59d60" providerId="LiveId" clId="{F1261AE9-B5E6-4C2D-98F8-A93517928005}" dt="2022-10-24T03:25:07.328" v="3162" actId="14100"/>
          <ac:picMkLst>
            <pc:docMk/>
            <pc:sldMk cId="2758824250" sldId="269"/>
            <ac:picMk id="2050" creationId="{954A5072-8264-287D-10A6-126EF92ECB3E}"/>
          </ac:picMkLst>
        </pc:picChg>
      </pc:sldChg>
      <pc:sldChg chg="addSp delSp modSp new mod">
        <pc:chgData name="Riley Jones" userId="dc06e81adea59d60" providerId="LiveId" clId="{F1261AE9-B5E6-4C2D-98F8-A93517928005}" dt="2022-10-24T03:38:24.831" v="3851" actId="2711"/>
        <pc:sldMkLst>
          <pc:docMk/>
          <pc:sldMk cId="3553332513" sldId="270"/>
        </pc:sldMkLst>
        <pc:spChg chg="mod">
          <ac:chgData name="Riley Jones" userId="dc06e81adea59d60" providerId="LiveId" clId="{F1261AE9-B5E6-4C2D-98F8-A93517928005}" dt="2022-10-24T03:38:24.831" v="3851" actId="2711"/>
          <ac:spMkLst>
            <pc:docMk/>
            <pc:sldMk cId="3553332513" sldId="270"/>
            <ac:spMk id="2" creationId="{F987BC38-F1AD-6EDD-4DE0-F1304BE9F32E}"/>
          </ac:spMkLst>
        </pc:spChg>
        <pc:spChg chg="del">
          <ac:chgData name="Riley Jones" userId="dc06e81adea59d60" providerId="LiveId" clId="{F1261AE9-B5E6-4C2D-98F8-A93517928005}" dt="2022-10-24T01:38:23.265" v="584" actId="22"/>
          <ac:spMkLst>
            <pc:docMk/>
            <pc:sldMk cId="3553332513" sldId="270"/>
            <ac:spMk id="3" creationId="{6DE83E9D-00A6-DEA3-E6BA-91611AE9A455}"/>
          </ac:spMkLst>
        </pc:spChg>
        <pc:picChg chg="add mod ord">
          <ac:chgData name="Riley Jones" userId="dc06e81adea59d60" providerId="LiveId" clId="{F1261AE9-B5E6-4C2D-98F8-A93517928005}" dt="2022-10-24T01:59:06.742" v="820" actId="14100"/>
          <ac:picMkLst>
            <pc:docMk/>
            <pc:sldMk cId="3553332513" sldId="270"/>
            <ac:picMk id="5" creationId="{A541C7C6-84BC-C2E8-ADF3-2CC8DBC68527}"/>
          </ac:picMkLst>
        </pc:picChg>
      </pc:sldChg>
      <pc:sldChg chg="addSp delSp modSp new mod">
        <pc:chgData name="Riley Jones" userId="dc06e81adea59d60" providerId="LiveId" clId="{F1261AE9-B5E6-4C2D-98F8-A93517928005}" dt="2022-10-24T03:38:30.641" v="3852" actId="2711"/>
        <pc:sldMkLst>
          <pc:docMk/>
          <pc:sldMk cId="3609212894" sldId="271"/>
        </pc:sldMkLst>
        <pc:spChg chg="mod">
          <ac:chgData name="Riley Jones" userId="dc06e81adea59d60" providerId="LiveId" clId="{F1261AE9-B5E6-4C2D-98F8-A93517928005}" dt="2022-10-24T03:38:30.641" v="3852" actId="2711"/>
          <ac:spMkLst>
            <pc:docMk/>
            <pc:sldMk cId="3609212894" sldId="271"/>
            <ac:spMk id="2" creationId="{4F757C01-66B2-6FFD-135C-315A4790DC50}"/>
          </ac:spMkLst>
        </pc:spChg>
        <pc:spChg chg="del">
          <ac:chgData name="Riley Jones" userId="dc06e81adea59d60" providerId="LiveId" clId="{F1261AE9-B5E6-4C2D-98F8-A93517928005}" dt="2022-10-24T01:39:47.017" v="609" actId="22"/>
          <ac:spMkLst>
            <pc:docMk/>
            <pc:sldMk cId="3609212894" sldId="271"/>
            <ac:spMk id="3" creationId="{EBD6C1CB-83AC-4542-E4AA-921CB1EA4573}"/>
          </ac:spMkLst>
        </pc:spChg>
        <pc:picChg chg="add mod ord">
          <ac:chgData name="Riley Jones" userId="dc06e81adea59d60" providerId="LiveId" clId="{F1261AE9-B5E6-4C2D-98F8-A93517928005}" dt="2022-10-24T01:58:58.446" v="818" actId="14100"/>
          <ac:picMkLst>
            <pc:docMk/>
            <pc:sldMk cId="3609212894" sldId="271"/>
            <ac:picMk id="5" creationId="{A8FF736C-B2D3-67C2-6AD2-65125F7B3AD5}"/>
          </ac:picMkLst>
        </pc:picChg>
      </pc:sldChg>
      <pc:sldChg chg="addSp delSp modSp new mod">
        <pc:chgData name="Riley Jones" userId="dc06e81adea59d60" providerId="LiveId" clId="{F1261AE9-B5E6-4C2D-98F8-A93517928005}" dt="2022-10-24T03:38:37.270" v="3853" actId="2711"/>
        <pc:sldMkLst>
          <pc:docMk/>
          <pc:sldMk cId="1580796054" sldId="272"/>
        </pc:sldMkLst>
        <pc:spChg chg="mod">
          <ac:chgData name="Riley Jones" userId="dc06e81adea59d60" providerId="LiveId" clId="{F1261AE9-B5E6-4C2D-98F8-A93517928005}" dt="2022-10-24T03:38:37.270" v="3853" actId="2711"/>
          <ac:spMkLst>
            <pc:docMk/>
            <pc:sldMk cId="1580796054" sldId="272"/>
            <ac:spMk id="2" creationId="{D1B081BE-75A3-21AB-C32D-FF1A7030FEE3}"/>
          </ac:spMkLst>
        </pc:spChg>
        <pc:spChg chg="del">
          <ac:chgData name="Riley Jones" userId="dc06e81adea59d60" providerId="LiveId" clId="{F1261AE9-B5E6-4C2D-98F8-A93517928005}" dt="2022-10-24T01:46:12.679" v="703" actId="22"/>
          <ac:spMkLst>
            <pc:docMk/>
            <pc:sldMk cId="1580796054" sldId="272"/>
            <ac:spMk id="3" creationId="{B59205A7-0157-E8FE-1EAF-B10220DD4C35}"/>
          </ac:spMkLst>
        </pc:spChg>
        <pc:picChg chg="add mod ord">
          <ac:chgData name="Riley Jones" userId="dc06e81adea59d60" providerId="LiveId" clId="{F1261AE9-B5E6-4C2D-98F8-A93517928005}" dt="2022-10-24T01:58:48.755" v="816" actId="14100"/>
          <ac:picMkLst>
            <pc:docMk/>
            <pc:sldMk cId="1580796054" sldId="272"/>
            <ac:picMk id="5" creationId="{D69216B5-E249-C996-C916-EC6E8A0B8547}"/>
          </ac:picMkLst>
        </pc:picChg>
      </pc:sldChg>
      <pc:sldChg chg="addSp delSp modSp add mod">
        <pc:chgData name="Riley Jones" userId="dc06e81adea59d60" providerId="LiveId" clId="{F1261AE9-B5E6-4C2D-98F8-A93517928005}" dt="2022-10-24T03:38:43.528" v="3854" actId="2711"/>
        <pc:sldMkLst>
          <pc:docMk/>
          <pc:sldMk cId="3853924684" sldId="273"/>
        </pc:sldMkLst>
        <pc:spChg chg="mod">
          <ac:chgData name="Riley Jones" userId="dc06e81adea59d60" providerId="LiveId" clId="{F1261AE9-B5E6-4C2D-98F8-A93517928005}" dt="2022-10-24T03:38:43.528" v="3854" actId="2711"/>
          <ac:spMkLst>
            <pc:docMk/>
            <pc:sldMk cId="3853924684" sldId="273"/>
            <ac:spMk id="2" creationId="{D1B081BE-75A3-21AB-C32D-FF1A7030FEE3}"/>
          </ac:spMkLst>
        </pc:spChg>
        <pc:spChg chg="add del mod">
          <ac:chgData name="Riley Jones" userId="dc06e81adea59d60" providerId="LiveId" clId="{F1261AE9-B5E6-4C2D-98F8-A93517928005}" dt="2022-10-24T01:48:21.502" v="706" actId="22"/>
          <ac:spMkLst>
            <pc:docMk/>
            <pc:sldMk cId="3853924684" sldId="273"/>
            <ac:spMk id="4" creationId="{39C64697-1069-733C-3667-09445FCBC6E8}"/>
          </ac:spMkLst>
        </pc:spChg>
        <pc:picChg chg="del">
          <ac:chgData name="Riley Jones" userId="dc06e81adea59d60" providerId="LiveId" clId="{F1261AE9-B5E6-4C2D-98F8-A93517928005}" dt="2022-10-24T01:46:26.957" v="705" actId="478"/>
          <ac:picMkLst>
            <pc:docMk/>
            <pc:sldMk cId="3853924684" sldId="273"/>
            <ac:picMk id="5" creationId="{D69216B5-E249-C996-C916-EC6E8A0B8547}"/>
          </ac:picMkLst>
        </pc:picChg>
        <pc:picChg chg="add mod ord">
          <ac:chgData name="Riley Jones" userId="dc06e81adea59d60" providerId="LiveId" clId="{F1261AE9-B5E6-4C2D-98F8-A93517928005}" dt="2022-10-24T01:59:12.874" v="822" actId="14100"/>
          <ac:picMkLst>
            <pc:docMk/>
            <pc:sldMk cId="3853924684" sldId="273"/>
            <ac:picMk id="7" creationId="{222D8D17-EAFA-7819-6551-F6065E7A3321}"/>
          </ac:picMkLst>
        </pc:picChg>
      </pc:sldChg>
      <pc:sldChg chg="addSp delSp modSp new mod modNotesTx">
        <pc:chgData name="Riley Jones" userId="dc06e81adea59d60" providerId="LiveId" clId="{F1261AE9-B5E6-4C2D-98F8-A93517928005}" dt="2022-10-24T03:38:51.713" v="3856" actId="14100"/>
        <pc:sldMkLst>
          <pc:docMk/>
          <pc:sldMk cId="3555935088" sldId="274"/>
        </pc:sldMkLst>
        <pc:spChg chg="mod">
          <ac:chgData name="Riley Jones" userId="dc06e81adea59d60" providerId="LiveId" clId="{F1261AE9-B5E6-4C2D-98F8-A93517928005}" dt="2022-10-24T03:38:51.713" v="3856" actId="14100"/>
          <ac:spMkLst>
            <pc:docMk/>
            <pc:sldMk cId="3555935088" sldId="274"/>
            <ac:spMk id="2" creationId="{C27CC5AE-FEAE-9786-D098-840D43D34ED5}"/>
          </ac:spMkLst>
        </pc:spChg>
        <pc:spChg chg="del">
          <ac:chgData name="Riley Jones" userId="dc06e81adea59d60" providerId="LiveId" clId="{F1261AE9-B5E6-4C2D-98F8-A93517928005}" dt="2022-10-24T01:51:27.188" v="708" actId="22"/>
          <ac:spMkLst>
            <pc:docMk/>
            <pc:sldMk cId="3555935088" sldId="274"/>
            <ac:spMk id="3" creationId="{3C2230F6-0EE9-34D3-B909-FD52B4FF3B94}"/>
          </ac:spMkLst>
        </pc:spChg>
        <pc:picChg chg="add mod ord">
          <ac:chgData name="Riley Jones" userId="dc06e81adea59d60" providerId="LiveId" clId="{F1261AE9-B5E6-4C2D-98F8-A93517928005}" dt="2022-10-24T01:59:23.012" v="824" actId="14100"/>
          <ac:picMkLst>
            <pc:docMk/>
            <pc:sldMk cId="3555935088" sldId="274"/>
            <ac:picMk id="5" creationId="{6651F286-2DC3-7C41-0DB3-F611DBA8278D}"/>
          </ac:picMkLst>
        </pc:picChg>
      </pc:sldChg>
      <pc:sldChg chg="addSp delSp modSp new mod modClrScheme chgLayout">
        <pc:chgData name="Riley Jones" userId="dc06e81adea59d60" providerId="LiveId" clId="{F1261AE9-B5E6-4C2D-98F8-A93517928005}" dt="2022-10-24T03:38:58.604" v="3857" actId="2711"/>
        <pc:sldMkLst>
          <pc:docMk/>
          <pc:sldMk cId="3831217473" sldId="275"/>
        </pc:sldMkLst>
        <pc:spChg chg="mod ord">
          <ac:chgData name="Riley Jones" userId="dc06e81adea59d60" providerId="LiveId" clId="{F1261AE9-B5E6-4C2D-98F8-A93517928005}" dt="2022-10-24T03:38:58.604" v="3857" actId="2711"/>
          <ac:spMkLst>
            <pc:docMk/>
            <pc:sldMk cId="3831217473" sldId="275"/>
            <ac:spMk id="2" creationId="{0343DE3C-C153-3868-2F84-30381C5A8D76}"/>
          </ac:spMkLst>
        </pc:spChg>
        <pc:spChg chg="del">
          <ac:chgData name="Riley Jones" userId="dc06e81adea59d60" providerId="LiveId" clId="{F1261AE9-B5E6-4C2D-98F8-A93517928005}" dt="2022-10-24T02:39:16.999" v="1461"/>
          <ac:spMkLst>
            <pc:docMk/>
            <pc:sldMk cId="3831217473" sldId="275"/>
            <ac:spMk id="3" creationId="{D93F62B6-4D84-648B-5946-CFE04EC7DC70}"/>
          </ac:spMkLst>
        </pc:spChg>
        <pc:spChg chg="add mod ord">
          <ac:chgData name="Riley Jones" userId="dc06e81adea59d60" providerId="LiveId" clId="{F1261AE9-B5E6-4C2D-98F8-A93517928005}" dt="2022-10-24T03:08:40.461" v="2172" actId="20577"/>
          <ac:spMkLst>
            <pc:docMk/>
            <pc:sldMk cId="3831217473" sldId="275"/>
            <ac:spMk id="5" creationId="{17E03164-0D1C-3A0B-BF4A-53D55F7374D8}"/>
          </ac:spMkLst>
        </pc:spChg>
        <pc:picChg chg="add mod ord">
          <ac:chgData name="Riley Jones" userId="dc06e81adea59d60" providerId="LiveId" clId="{F1261AE9-B5E6-4C2D-98F8-A93517928005}" dt="2022-10-24T02:39:34.904" v="1466" actId="1076"/>
          <ac:picMkLst>
            <pc:docMk/>
            <pc:sldMk cId="3831217473" sldId="275"/>
            <ac:picMk id="4" creationId="{90A8A6CA-4907-321C-1DD4-263E2CC29D9E}"/>
          </ac:picMkLst>
        </pc:picChg>
      </pc:sldChg>
      <pc:sldChg chg="modSp new mod">
        <pc:chgData name="Riley Jones" userId="dc06e81adea59d60" providerId="LiveId" clId="{F1261AE9-B5E6-4C2D-98F8-A93517928005}" dt="2022-10-25T01:50:49.887" v="4476" actId="5793"/>
        <pc:sldMkLst>
          <pc:docMk/>
          <pc:sldMk cId="3864667123" sldId="276"/>
        </pc:sldMkLst>
        <pc:spChg chg="mod">
          <ac:chgData name="Riley Jones" userId="dc06e81adea59d60" providerId="LiveId" clId="{F1261AE9-B5E6-4C2D-98F8-A93517928005}" dt="2022-10-24T03:39:23.337" v="3861" actId="2711"/>
          <ac:spMkLst>
            <pc:docMk/>
            <pc:sldMk cId="3864667123" sldId="276"/>
            <ac:spMk id="2" creationId="{D4DE9ACC-A196-10B9-5CE5-202ED57A4550}"/>
          </ac:spMkLst>
        </pc:spChg>
        <pc:spChg chg="mod">
          <ac:chgData name="Riley Jones" userId="dc06e81adea59d60" providerId="LiveId" clId="{F1261AE9-B5E6-4C2D-98F8-A93517928005}" dt="2022-10-25T01:50:49.887" v="4476" actId="5793"/>
          <ac:spMkLst>
            <pc:docMk/>
            <pc:sldMk cId="3864667123" sldId="276"/>
            <ac:spMk id="3" creationId="{D3DDD615-DD45-686C-39CD-20B8D8F15402}"/>
          </ac:spMkLst>
        </pc:spChg>
      </pc:sldChg>
      <pc:sldChg chg="modSp add mod">
        <pc:chgData name="Riley Jones" userId="dc06e81adea59d60" providerId="LiveId" clId="{F1261AE9-B5E6-4C2D-98F8-A93517928005}" dt="2022-10-25T03:09:26.321" v="5337" actId="20577"/>
        <pc:sldMkLst>
          <pc:docMk/>
          <pc:sldMk cId="2637852447" sldId="277"/>
        </pc:sldMkLst>
        <pc:spChg chg="mod">
          <ac:chgData name="Riley Jones" userId="dc06e81adea59d60" providerId="LiveId" clId="{F1261AE9-B5E6-4C2D-98F8-A93517928005}" dt="2022-10-24T03:39:34.643" v="3863" actId="2711"/>
          <ac:spMkLst>
            <pc:docMk/>
            <pc:sldMk cId="2637852447" sldId="277"/>
            <ac:spMk id="2" creationId="{AFE197D4-23EA-55A5-EC5F-4F880CF8736F}"/>
          </ac:spMkLst>
        </pc:spChg>
        <pc:spChg chg="mod">
          <ac:chgData name="Riley Jones" userId="dc06e81adea59d60" providerId="LiveId" clId="{F1261AE9-B5E6-4C2D-98F8-A93517928005}" dt="2022-10-25T03:09:26.321" v="5337" actId="20577"/>
          <ac:spMkLst>
            <pc:docMk/>
            <pc:sldMk cId="2637852447" sldId="277"/>
            <ac:spMk id="3" creationId="{DFB08CA8-4E01-FD25-A440-CD4553B6E072}"/>
          </ac:spMkLst>
        </pc:spChg>
      </pc:sldChg>
      <pc:sldChg chg="addSp delSp modSp add mod">
        <pc:chgData name="Riley Jones" userId="dc06e81adea59d60" providerId="LiveId" clId="{F1261AE9-B5E6-4C2D-98F8-A93517928005}" dt="2022-10-25T03:06:06.680" v="5226" actId="20577"/>
        <pc:sldMkLst>
          <pc:docMk/>
          <pc:sldMk cId="781350639" sldId="278"/>
        </pc:sldMkLst>
        <pc:spChg chg="mod">
          <ac:chgData name="Riley Jones" userId="dc06e81adea59d60" providerId="LiveId" clId="{F1261AE9-B5E6-4C2D-98F8-A93517928005}" dt="2022-10-24T03:51:06.200" v="3901" actId="6549"/>
          <ac:spMkLst>
            <pc:docMk/>
            <pc:sldMk cId="781350639" sldId="278"/>
            <ac:spMk id="2" creationId="{AFE197D4-23EA-55A5-EC5F-4F880CF8736F}"/>
          </ac:spMkLst>
        </pc:spChg>
        <pc:spChg chg="add mod">
          <ac:chgData name="Riley Jones" userId="dc06e81adea59d60" providerId="LiveId" clId="{F1261AE9-B5E6-4C2D-98F8-A93517928005}" dt="2022-10-25T03:05:26.323" v="5159" actId="1076"/>
          <ac:spMkLst>
            <pc:docMk/>
            <pc:sldMk cId="781350639" sldId="278"/>
            <ac:spMk id="3" creationId="{7C156948-34E0-1B86-9EEA-A801BD776148}"/>
          </ac:spMkLst>
        </pc:spChg>
        <pc:spChg chg="del mod">
          <ac:chgData name="Riley Jones" userId="dc06e81adea59d60" providerId="LiveId" clId="{F1261AE9-B5E6-4C2D-98F8-A93517928005}" dt="2022-10-24T03:50:52.217" v="3880" actId="22"/>
          <ac:spMkLst>
            <pc:docMk/>
            <pc:sldMk cId="781350639" sldId="278"/>
            <ac:spMk id="3" creationId="{DFB08CA8-4E01-FD25-A440-CD4553B6E072}"/>
          </ac:spMkLst>
        </pc:spChg>
        <pc:spChg chg="add mod">
          <ac:chgData name="Riley Jones" userId="dc06e81adea59d60" providerId="LiveId" clId="{F1261AE9-B5E6-4C2D-98F8-A93517928005}" dt="2022-10-25T03:06:06.680" v="5226" actId="20577"/>
          <ac:spMkLst>
            <pc:docMk/>
            <pc:sldMk cId="781350639" sldId="278"/>
            <ac:spMk id="7" creationId="{304F7E84-F3E6-A041-8054-E387682A1103}"/>
          </ac:spMkLst>
        </pc:spChg>
        <pc:picChg chg="add mod ord">
          <ac:chgData name="Riley Jones" userId="dc06e81adea59d60" providerId="LiveId" clId="{F1261AE9-B5E6-4C2D-98F8-A93517928005}" dt="2022-10-25T03:05:34.919" v="5161" actId="1076"/>
          <ac:picMkLst>
            <pc:docMk/>
            <pc:sldMk cId="781350639" sldId="278"/>
            <ac:picMk id="6" creationId="{9864C7C1-263C-602A-6FD1-D3E84D6499DB}"/>
          </ac:picMkLst>
        </pc:picChg>
      </pc:sldChg>
      <pc:sldChg chg="addSp delSp modSp add mod">
        <pc:chgData name="Riley Jones" userId="dc06e81adea59d60" providerId="LiveId" clId="{F1261AE9-B5E6-4C2D-98F8-A93517928005}" dt="2022-10-26T02:09:21.405" v="6434"/>
        <pc:sldMkLst>
          <pc:docMk/>
          <pc:sldMk cId="3329593614" sldId="279"/>
        </pc:sldMkLst>
        <pc:spChg chg="mod">
          <ac:chgData name="Riley Jones" userId="dc06e81adea59d60" providerId="LiveId" clId="{F1261AE9-B5E6-4C2D-98F8-A93517928005}" dt="2022-10-24T03:52:47.249" v="4007" actId="20577"/>
          <ac:spMkLst>
            <pc:docMk/>
            <pc:sldMk cId="3329593614" sldId="279"/>
            <ac:spMk id="2" creationId="{AFE197D4-23EA-55A5-EC5F-4F880CF8736F}"/>
          </ac:spMkLst>
        </pc:spChg>
        <pc:spChg chg="mod">
          <ac:chgData name="Riley Jones" userId="dc06e81adea59d60" providerId="LiveId" clId="{F1261AE9-B5E6-4C2D-98F8-A93517928005}" dt="2022-10-26T01:52:07.297" v="6181" actId="20577"/>
          <ac:spMkLst>
            <pc:docMk/>
            <pc:sldMk cId="3329593614" sldId="279"/>
            <ac:spMk id="3" creationId="{DFB08CA8-4E01-FD25-A440-CD4553B6E072}"/>
          </ac:spMkLst>
        </pc:spChg>
        <pc:spChg chg="add del mod">
          <ac:chgData name="Riley Jones" userId="dc06e81adea59d60" providerId="LiveId" clId="{F1261AE9-B5E6-4C2D-98F8-A93517928005}" dt="2022-10-26T01:48:29.915" v="6081"/>
          <ac:spMkLst>
            <pc:docMk/>
            <pc:sldMk cId="3329593614" sldId="279"/>
            <ac:spMk id="7" creationId="{094CF213-BDEF-8459-73B1-964F05526332}"/>
          </ac:spMkLst>
        </pc:spChg>
        <pc:spChg chg="add mod">
          <ac:chgData name="Riley Jones" userId="dc06e81adea59d60" providerId="LiveId" clId="{F1261AE9-B5E6-4C2D-98F8-A93517928005}" dt="2022-10-26T01:49:20.339" v="6125" actId="1076"/>
          <ac:spMkLst>
            <pc:docMk/>
            <pc:sldMk cId="3329593614" sldId="279"/>
            <ac:spMk id="10" creationId="{1FB40B89-7461-0EAC-3780-C29983C86AED}"/>
          </ac:spMkLst>
        </pc:spChg>
        <pc:picChg chg="add del mod">
          <ac:chgData name="Riley Jones" userId="dc06e81adea59d60" providerId="LiveId" clId="{F1261AE9-B5E6-4C2D-98F8-A93517928005}" dt="2022-10-26T02:09:20.231" v="6433" actId="478"/>
          <ac:picMkLst>
            <pc:docMk/>
            <pc:sldMk cId="3329593614" sldId="279"/>
            <ac:picMk id="6" creationId="{38E4D8A0-4CC5-E6B1-7B2F-A38E322667DD}"/>
          </ac:picMkLst>
        </pc:picChg>
        <pc:picChg chg="add del">
          <ac:chgData name="Riley Jones" userId="dc06e81adea59d60" providerId="LiveId" clId="{F1261AE9-B5E6-4C2D-98F8-A93517928005}" dt="2022-10-26T01:48:29.913" v="6079" actId="478"/>
          <ac:picMkLst>
            <pc:docMk/>
            <pc:sldMk cId="3329593614" sldId="279"/>
            <ac:picMk id="9" creationId="{F7315F8C-9E56-CD76-C34E-B09A20621407}"/>
          </ac:picMkLst>
        </pc:picChg>
        <pc:picChg chg="add mod">
          <ac:chgData name="Riley Jones" userId="dc06e81adea59d60" providerId="LiveId" clId="{F1261AE9-B5E6-4C2D-98F8-A93517928005}" dt="2022-10-26T02:09:21.405" v="6434"/>
          <ac:picMkLst>
            <pc:docMk/>
            <pc:sldMk cId="3329593614" sldId="279"/>
            <ac:picMk id="11" creationId="{3DBA6761-C34A-A3B6-230A-8C067A18F2C7}"/>
          </ac:picMkLst>
        </pc:picChg>
      </pc:sldChg>
      <pc:sldChg chg="modSp add mod">
        <pc:chgData name="Riley Jones" userId="dc06e81adea59d60" providerId="LiveId" clId="{F1261AE9-B5E6-4C2D-98F8-A93517928005}" dt="2022-10-25T02:10:23.150" v="4926" actId="15"/>
        <pc:sldMkLst>
          <pc:docMk/>
          <pc:sldMk cId="3548754553" sldId="280"/>
        </pc:sldMkLst>
        <pc:spChg chg="mod">
          <ac:chgData name="Riley Jones" userId="dc06e81adea59d60" providerId="LiveId" clId="{F1261AE9-B5E6-4C2D-98F8-A93517928005}" dt="2022-10-25T02:10:23.150" v="4926" actId="15"/>
          <ac:spMkLst>
            <pc:docMk/>
            <pc:sldMk cId="3548754553" sldId="280"/>
            <ac:spMk id="3" creationId="{D3DDD615-DD45-686C-39CD-20B8D8F15402}"/>
          </ac:spMkLst>
        </pc:spChg>
      </pc:sldChg>
      <pc:sldChg chg="addSp delSp modSp new mod">
        <pc:chgData name="Riley Jones" userId="dc06e81adea59d60" providerId="LiveId" clId="{F1261AE9-B5E6-4C2D-98F8-A93517928005}" dt="2022-10-25T02:56:00.244" v="5032" actId="113"/>
        <pc:sldMkLst>
          <pc:docMk/>
          <pc:sldMk cId="1011104835" sldId="281"/>
        </pc:sldMkLst>
        <pc:spChg chg="mod">
          <ac:chgData name="Riley Jones" userId="dc06e81adea59d60" providerId="LiveId" clId="{F1261AE9-B5E6-4C2D-98F8-A93517928005}" dt="2022-10-25T02:55:39.314" v="5028" actId="14100"/>
          <ac:spMkLst>
            <pc:docMk/>
            <pc:sldMk cId="1011104835" sldId="281"/>
            <ac:spMk id="2" creationId="{E3D6BF86-0CF5-E374-62B6-F752F525F00E}"/>
          </ac:spMkLst>
        </pc:spChg>
        <pc:spChg chg="add del mod">
          <ac:chgData name="Riley Jones" userId="dc06e81adea59d60" providerId="LiveId" clId="{F1261AE9-B5E6-4C2D-98F8-A93517928005}" dt="2022-10-25T02:56:00.244" v="5032" actId="113"/>
          <ac:spMkLst>
            <pc:docMk/>
            <pc:sldMk cId="1011104835" sldId="281"/>
            <ac:spMk id="3" creationId="{493870F8-3880-C642-C922-E2BA16062AB3}"/>
          </ac:spMkLst>
        </pc:spChg>
        <pc:graphicFrameChg chg="add del mod">
          <ac:chgData name="Riley Jones" userId="dc06e81adea59d60" providerId="LiveId" clId="{F1261AE9-B5E6-4C2D-98F8-A93517928005}" dt="2022-10-25T02:54:32.219" v="4959"/>
          <ac:graphicFrameMkLst>
            <pc:docMk/>
            <pc:sldMk cId="1011104835" sldId="281"/>
            <ac:graphicFrameMk id="4" creationId="{412CBC05-6C9E-DB6D-40A5-594268B3D97E}"/>
          </ac:graphicFrameMkLst>
        </pc:graphicFrameChg>
      </pc:sldChg>
      <pc:sldChg chg="addSp delSp modSp add mod">
        <pc:chgData name="Riley Jones" userId="dc06e81adea59d60" providerId="LiveId" clId="{F1261AE9-B5E6-4C2D-98F8-A93517928005}" dt="2022-10-25T03:01:27.968" v="5039" actId="1076"/>
        <pc:sldMkLst>
          <pc:docMk/>
          <pc:sldMk cId="3730998987" sldId="282"/>
        </pc:sldMkLst>
        <pc:spChg chg="del mod">
          <ac:chgData name="Riley Jones" userId="dc06e81adea59d60" providerId="LiveId" clId="{F1261AE9-B5E6-4C2D-98F8-A93517928005}" dt="2022-10-25T03:01:15.251" v="5036"/>
          <ac:spMkLst>
            <pc:docMk/>
            <pc:sldMk cId="3730998987" sldId="282"/>
            <ac:spMk id="3" creationId="{493870F8-3880-C642-C922-E2BA16062AB3}"/>
          </ac:spMkLst>
        </pc:spChg>
        <pc:picChg chg="add mod">
          <ac:chgData name="Riley Jones" userId="dc06e81adea59d60" providerId="LiveId" clId="{F1261AE9-B5E6-4C2D-98F8-A93517928005}" dt="2022-10-25T03:01:27.968" v="5039" actId="1076"/>
          <ac:picMkLst>
            <pc:docMk/>
            <pc:sldMk cId="3730998987" sldId="282"/>
            <ac:picMk id="4" creationId="{326A4A7D-4024-1A3C-4722-0CB58132E0E6}"/>
          </ac:picMkLst>
        </pc:picChg>
      </pc:sldChg>
      <pc:sldChg chg="addSp delSp modSp new mod">
        <pc:chgData name="Riley Jones" userId="dc06e81adea59d60" providerId="LiveId" clId="{F1261AE9-B5E6-4C2D-98F8-A93517928005}" dt="2022-10-25T03:13:38.614" v="5385" actId="14100"/>
        <pc:sldMkLst>
          <pc:docMk/>
          <pc:sldMk cId="2327757321" sldId="283"/>
        </pc:sldMkLst>
        <pc:spChg chg="mod">
          <ac:chgData name="Riley Jones" userId="dc06e81adea59d60" providerId="LiveId" clId="{F1261AE9-B5E6-4C2D-98F8-A93517928005}" dt="2022-10-25T03:12:47.344" v="5380" actId="2711"/>
          <ac:spMkLst>
            <pc:docMk/>
            <pc:sldMk cId="2327757321" sldId="283"/>
            <ac:spMk id="2" creationId="{79922600-A742-4515-CDFE-88277EA3E6A1}"/>
          </ac:spMkLst>
        </pc:spChg>
        <pc:spChg chg="del">
          <ac:chgData name="Riley Jones" userId="dc06e81adea59d60" providerId="LiveId" clId="{F1261AE9-B5E6-4C2D-98F8-A93517928005}" dt="2022-10-25T03:12:14.089" v="5340" actId="22"/>
          <ac:spMkLst>
            <pc:docMk/>
            <pc:sldMk cId="2327757321" sldId="283"/>
            <ac:spMk id="3" creationId="{61A393A3-018C-89EF-0B01-9686310152FB}"/>
          </ac:spMkLst>
        </pc:spChg>
        <pc:picChg chg="add mod ord">
          <ac:chgData name="Riley Jones" userId="dc06e81adea59d60" providerId="LiveId" clId="{F1261AE9-B5E6-4C2D-98F8-A93517928005}" dt="2022-10-25T03:13:38.614" v="5385" actId="14100"/>
          <ac:picMkLst>
            <pc:docMk/>
            <pc:sldMk cId="2327757321" sldId="283"/>
            <ac:picMk id="5" creationId="{F006000F-5ACD-ED55-FA39-C4082AAF9627}"/>
          </ac:picMkLst>
        </pc:picChg>
        <pc:picChg chg="add mod">
          <ac:chgData name="Riley Jones" userId="dc06e81adea59d60" providerId="LiveId" clId="{F1261AE9-B5E6-4C2D-98F8-A93517928005}" dt="2022-10-25T03:13:10.953" v="5383"/>
          <ac:picMkLst>
            <pc:docMk/>
            <pc:sldMk cId="2327757321" sldId="283"/>
            <ac:picMk id="6" creationId="{3C5B3EC7-A85D-3A5D-084C-F34727D62CA6}"/>
          </ac:picMkLst>
        </pc:picChg>
      </pc:sldChg>
      <pc:sldChg chg="modSp add mod">
        <pc:chgData name="Riley Jones" userId="dc06e81adea59d60" providerId="LiveId" clId="{F1261AE9-B5E6-4C2D-98F8-A93517928005}" dt="2022-10-26T01:43:35.580" v="6014" actId="207"/>
        <pc:sldMkLst>
          <pc:docMk/>
          <pc:sldMk cId="1991087620" sldId="284"/>
        </pc:sldMkLst>
        <pc:spChg chg="mod">
          <ac:chgData name="Riley Jones" userId="dc06e81adea59d60" providerId="LiveId" clId="{F1261AE9-B5E6-4C2D-98F8-A93517928005}" dt="2022-10-26T01:41:34.688" v="5995" actId="20577"/>
          <ac:spMkLst>
            <pc:docMk/>
            <pc:sldMk cId="1991087620" sldId="284"/>
            <ac:spMk id="2" creationId="{6C9B4705-6B2B-B5DC-2E17-9B0F250CF692}"/>
          </ac:spMkLst>
        </pc:spChg>
        <pc:spChg chg="mod">
          <ac:chgData name="Riley Jones" userId="dc06e81adea59d60" providerId="LiveId" clId="{F1261AE9-B5E6-4C2D-98F8-A93517928005}" dt="2022-10-26T01:43:35.580" v="6014" actId="207"/>
          <ac:spMkLst>
            <pc:docMk/>
            <pc:sldMk cId="1991087620" sldId="284"/>
            <ac:spMk id="6" creationId="{1157A539-CA72-DB7B-8342-E880F52EA690}"/>
          </ac:spMkLst>
        </pc:spChg>
      </pc:sldChg>
      <pc:sldChg chg="modSp add mod">
        <pc:chgData name="Riley Jones" userId="dc06e81adea59d60" providerId="LiveId" clId="{F1261AE9-B5E6-4C2D-98F8-A93517928005}" dt="2022-10-26T02:22:05.953" v="6880" actId="6549"/>
        <pc:sldMkLst>
          <pc:docMk/>
          <pc:sldMk cId="3260920235" sldId="285"/>
        </pc:sldMkLst>
        <pc:spChg chg="mod">
          <ac:chgData name="Riley Jones" userId="dc06e81adea59d60" providerId="LiveId" clId="{F1261AE9-B5E6-4C2D-98F8-A93517928005}" dt="2022-10-26T02:22:05.953" v="6880" actId="6549"/>
          <ac:spMkLst>
            <pc:docMk/>
            <pc:sldMk cId="3260920235" sldId="285"/>
            <ac:spMk id="3" creationId="{DFB08CA8-4E01-FD25-A440-CD4553B6E072}"/>
          </ac:spMkLst>
        </pc:spChg>
      </pc:sldChg>
      <pc:sldChg chg="addSp modSp add mod">
        <pc:chgData name="Riley Jones" userId="dc06e81adea59d60" providerId="LiveId" clId="{F1261AE9-B5E6-4C2D-98F8-A93517928005}" dt="2022-10-26T02:21:34.014" v="6877" actId="20577"/>
        <pc:sldMkLst>
          <pc:docMk/>
          <pc:sldMk cId="1684027104" sldId="286"/>
        </pc:sldMkLst>
        <pc:spChg chg="mod">
          <ac:chgData name="Riley Jones" userId="dc06e81adea59d60" providerId="LiveId" clId="{F1261AE9-B5E6-4C2D-98F8-A93517928005}" dt="2022-10-26T02:18:16.820" v="6816" actId="20577"/>
          <ac:spMkLst>
            <pc:docMk/>
            <pc:sldMk cId="1684027104" sldId="286"/>
            <ac:spMk id="2" creationId="{AFE197D4-23EA-55A5-EC5F-4F880CF8736F}"/>
          </ac:spMkLst>
        </pc:spChg>
        <pc:spChg chg="mod">
          <ac:chgData name="Riley Jones" userId="dc06e81adea59d60" providerId="LiveId" clId="{F1261AE9-B5E6-4C2D-98F8-A93517928005}" dt="2022-10-26T02:21:34.014" v="6877" actId="20577"/>
          <ac:spMkLst>
            <pc:docMk/>
            <pc:sldMk cId="1684027104" sldId="286"/>
            <ac:spMk id="3" creationId="{DFB08CA8-4E01-FD25-A440-CD4553B6E072}"/>
          </ac:spMkLst>
        </pc:spChg>
        <pc:spChg chg="mod">
          <ac:chgData name="Riley Jones" userId="dc06e81adea59d60" providerId="LiveId" clId="{F1261AE9-B5E6-4C2D-98F8-A93517928005}" dt="2022-10-26T02:20:19.687" v="6855" actId="20577"/>
          <ac:spMkLst>
            <pc:docMk/>
            <pc:sldMk cId="1684027104" sldId="286"/>
            <ac:spMk id="10" creationId="{1FB40B89-7461-0EAC-3780-C29983C86AED}"/>
          </ac:spMkLst>
        </pc:spChg>
        <pc:picChg chg="add mod">
          <ac:chgData name="Riley Jones" userId="dc06e81adea59d60" providerId="LiveId" clId="{F1261AE9-B5E6-4C2D-98F8-A93517928005}" dt="2022-10-26T02:20:50.717" v="6856" actId="14100"/>
          <ac:picMkLst>
            <pc:docMk/>
            <pc:sldMk cId="1684027104" sldId="286"/>
            <ac:picMk id="5" creationId="{05FC23A3-3460-B436-3310-CBC157770CC0}"/>
          </ac:picMkLst>
        </pc:picChg>
        <pc:picChg chg="mod">
          <ac:chgData name="Riley Jones" userId="dc06e81adea59d60" providerId="LiveId" clId="{F1261AE9-B5E6-4C2D-98F8-A93517928005}" dt="2022-10-26T02:09:13.412" v="6432" actId="1076"/>
          <ac:picMkLst>
            <pc:docMk/>
            <pc:sldMk cId="1684027104" sldId="286"/>
            <ac:picMk id="6" creationId="{38E4D8A0-4CC5-E6B1-7B2F-A38E322667DD}"/>
          </ac:picMkLst>
        </pc:picChg>
      </pc:sldChg>
      <pc:sldChg chg="addSp delSp modSp new mod ord">
        <pc:chgData name="Riley Jones" userId="dc06e81adea59d60" providerId="LiveId" clId="{F1261AE9-B5E6-4C2D-98F8-A93517928005}" dt="2022-10-27T04:26:20.741" v="7205" actId="14100"/>
        <pc:sldMkLst>
          <pc:docMk/>
          <pc:sldMk cId="3750908263" sldId="287"/>
        </pc:sldMkLst>
        <pc:spChg chg="mod">
          <ac:chgData name="Riley Jones" userId="dc06e81adea59d60" providerId="LiveId" clId="{F1261AE9-B5E6-4C2D-98F8-A93517928005}" dt="2022-10-27T04:26:20.741" v="7205" actId="14100"/>
          <ac:spMkLst>
            <pc:docMk/>
            <pc:sldMk cId="3750908263" sldId="287"/>
            <ac:spMk id="2" creationId="{72F2252D-03F3-F711-14B8-91F9F36903EA}"/>
          </ac:spMkLst>
        </pc:spChg>
        <pc:spChg chg="del">
          <ac:chgData name="Riley Jones" userId="dc06e81adea59d60" providerId="LiveId" clId="{F1261AE9-B5E6-4C2D-98F8-A93517928005}" dt="2022-10-27T04:15:22.243" v="7125" actId="22"/>
          <ac:spMkLst>
            <pc:docMk/>
            <pc:sldMk cId="3750908263" sldId="287"/>
            <ac:spMk id="3" creationId="{091AB895-1337-7591-E73A-5DA62869A536}"/>
          </ac:spMkLst>
        </pc:spChg>
        <pc:picChg chg="add mod ord">
          <ac:chgData name="Riley Jones" userId="dc06e81adea59d60" providerId="LiveId" clId="{F1261AE9-B5E6-4C2D-98F8-A93517928005}" dt="2022-10-27T04:24:08.626" v="7182" actId="1076"/>
          <ac:picMkLst>
            <pc:docMk/>
            <pc:sldMk cId="3750908263" sldId="287"/>
            <ac:picMk id="5" creationId="{7E2334A7-919E-A5FF-8FE8-0CE16DAC5615}"/>
          </ac:picMkLst>
        </pc:picChg>
        <pc:picChg chg="add mod">
          <ac:chgData name="Riley Jones" userId="dc06e81adea59d60" providerId="LiveId" clId="{F1261AE9-B5E6-4C2D-98F8-A93517928005}" dt="2022-10-27T04:24:03.784" v="7180" actId="1076"/>
          <ac:picMkLst>
            <pc:docMk/>
            <pc:sldMk cId="3750908263" sldId="287"/>
            <ac:picMk id="7" creationId="{B786B70E-462F-96F8-A958-B5DC14F53379}"/>
          </ac:picMkLst>
        </pc:picChg>
        <pc:picChg chg="add mod">
          <ac:chgData name="Riley Jones" userId="dc06e81adea59d60" providerId="LiveId" clId="{F1261AE9-B5E6-4C2D-98F8-A93517928005}" dt="2022-10-27T04:24:14.155" v="7183" actId="1076"/>
          <ac:picMkLst>
            <pc:docMk/>
            <pc:sldMk cId="3750908263" sldId="287"/>
            <ac:picMk id="9" creationId="{B708D900-8F48-81D4-4298-60C65D293D6B}"/>
          </ac:picMkLst>
        </pc:picChg>
        <pc:picChg chg="add mod">
          <ac:chgData name="Riley Jones" userId="dc06e81adea59d60" providerId="LiveId" clId="{F1261AE9-B5E6-4C2D-98F8-A93517928005}" dt="2022-10-27T04:24:57.705" v="7185" actId="1076"/>
          <ac:picMkLst>
            <pc:docMk/>
            <pc:sldMk cId="3750908263" sldId="287"/>
            <ac:picMk id="12" creationId="{A98AB0F9-1976-550B-E399-8DA27C782E9C}"/>
          </ac:picMkLst>
        </pc:picChg>
        <pc:cxnChg chg="add mod">
          <ac:chgData name="Riley Jones" userId="dc06e81adea59d60" providerId="LiveId" clId="{F1261AE9-B5E6-4C2D-98F8-A93517928005}" dt="2022-10-27T04:24:51.207" v="7184" actId="1076"/>
          <ac:cxnSpMkLst>
            <pc:docMk/>
            <pc:sldMk cId="3750908263" sldId="287"/>
            <ac:cxnSpMk id="11" creationId="{80869D93-5EA5-5966-6E9D-E319A1C66F90}"/>
          </ac:cxnSpMkLst>
        </pc:cxnChg>
        <pc:cxnChg chg="add mod">
          <ac:chgData name="Riley Jones" userId="dc06e81adea59d60" providerId="LiveId" clId="{F1261AE9-B5E6-4C2D-98F8-A93517928005}" dt="2022-10-27T04:24:06.892" v="7181" actId="1076"/>
          <ac:cxnSpMkLst>
            <pc:docMk/>
            <pc:sldMk cId="3750908263" sldId="287"/>
            <ac:cxnSpMk id="14" creationId="{54744CF4-B502-70CF-7F02-863B27833758}"/>
          </ac:cxnSpMkLst>
        </pc:cxnChg>
      </pc:sldChg>
      <pc:sldMasterChg chg="new del mod addSldLayout delSldLayout">
        <pc:chgData name="Riley Jones" userId="dc06e81adea59d60" providerId="LiveId" clId="{F1261AE9-B5E6-4C2D-98F8-A93517928005}" dt="2022-10-24T01:14:28.434" v="104" actId="6938"/>
        <pc:sldMasterMkLst>
          <pc:docMk/>
          <pc:sldMasterMk cId="544655807" sldId="2147483660"/>
        </pc:sldMasterMkLst>
        <pc:sldLayoutChg chg="new del replId">
          <pc:chgData name="Riley Jones" userId="dc06e81adea59d60" providerId="LiveId" clId="{F1261AE9-B5E6-4C2D-98F8-A93517928005}" dt="2022-10-24T01:14:28.434" v="104" actId="6938"/>
          <pc:sldLayoutMkLst>
            <pc:docMk/>
            <pc:sldMasterMk cId="544655807" sldId="2147483660"/>
            <pc:sldLayoutMk cId="1249049555" sldId="2147483661"/>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45453435" sldId="2147483662"/>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3251979293" sldId="2147483663"/>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1935902685" sldId="2147483664"/>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2997392644" sldId="2147483665"/>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1083846732" sldId="2147483666"/>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1059668868" sldId="2147483667"/>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957916267" sldId="2147483668"/>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460065644" sldId="2147483669"/>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3317933725" sldId="2147483670"/>
          </pc:sldLayoutMkLst>
        </pc:sldLayoutChg>
        <pc:sldLayoutChg chg="new del replId">
          <pc:chgData name="Riley Jones" userId="dc06e81adea59d60" providerId="LiveId" clId="{F1261AE9-B5E6-4C2D-98F8-A93517928005}" dt="2022-10-24T01:14:28.434" v="104" actId="6938"/>
          <pc:sldLayoutMkLst>
            <pc:docMk/>
            <pc:sldMasterMk cId="544655807" sldId="2147483660"/>
            <pc:sldLayoutMk cId="4243660845" sldId="2147483671"/>
          </pc:sldLayoutMkLst>
        </pc:sldLayoutChg>
      </pc:sldMasterChg>
    </pc:docChg>
  </pc:docChgLst>
  <pc:docChgLst>
    <pc:chgData name="Riley Jones" userId="dc06e81adea59d60" providerId="LiveId" clId="{BB1758B1-FDA8-4C3A-97CA-1ADE544FBBF9}"/>
    <pc:docChg chg="undo custSel addSld modSld sldOrd">
      <pc:chgData name="Riley Jones" userId="dc06e81adea59d60" providerId="LiveId" clId="{BB1758B1-FDA8-4C3A-97CA-1ADE544FBBF9}" dt="2022-10-18T15:52:19.418" v="2670" actId="1076"/>
      <pc:docMkLst>
        <pc:docMk/>
      </pc:docMkLst>
      <pc:sldChg chg="addSp modSp mod">
        <pc:chgData name="Riley Jones" userId="dc06e81adea59d60" providerId="LiveId" clId="{BB1758B1-FDA8-4C3A-97CA-1ADE544FBBF9}" dt="2022-10-18T15:51:45.600" v="2662" actId="1076"/>
        <pc:sldMkLst>
          <pc:docMk/>
          <pc:sldMk cId="1469782538" sldId="256"/>
        </pc:sldMkLst>
        <pc:spChg chg="mod">
          <ac:chgData name="Riley Jones" userId="dc06e81adea59d60" providerId="LiveId" clId="{BB1758B1-FDA8-4C3A-97CA-1ADE544FBBF9}" dt="2022-10-17T18:35:16.843" v="2610" actId="14100"/>
          <ac:spMkLst>
            <pc:docMk/>
            <pc:sldMk cId="1469782538" sldId="256"/>
            <ac:spMk id="2" creationId="{751C97A6-3505-2DE5-2141-FE3D0CAD4B3B}"/>
          </ac:spMkLst>
        </pc:spChg>
        <pc:spChg chg="mod">
          <ac:chgData name="Riley Jones" userId="dc06e81adea59d60" providerId="LiveId" clId="{BB1758B1-FDA8-4C3A-97CA-1ADE544FBBF9}" dt="2022-10-18T15:46:15.268" v="2657" actId="6549"/>
          <ac:spMkLst>
            <pc:docMk/>
            <pc:sldMk cId="1469782538" sldId="256"/>
            <ac:spMk id="3" creationId="{3AE977FA-B1EC-DEA7-D292-3C749164BB76}"/>
          </ac:spMkLst>
        </pc:spChg>
        <pc:picChg chg="add mod">
          <ac:chgData name="Riley Jones" userId="dc06e81adea59d60" providerId="LiveId" clId="{BB1758B1-FDA8-4C3A-97CA-1ADE544FBBF9}" dt="2022-10-17T18:19:26.902" v="2549" actId="1076"/>
          <ac:picMkLst>
            <pc:docMk/>
            <pc:sldMk cId="1469782538" sldId="256"/>
            <ac:picMk id="4" creationId="{FBD7BFCC-FDCA-6511-A13F-1D0FDCE91FD6}"/>
          </ac:picMkLst>
        </pc:picChg>
        <pc:picChg chg="add mod">
          <ac:chgData name="Riley Jones" userId="dc06e81adea59d60" providerId="LiveId" clId="{BB1758B1-FDA8-4C3A-97CA-1ADE544FBBF9}" dt="2022-10-17T18:33:47.671" v="2584" actId="1076"/>
          <ac:picMkLst>
            <pc:docMk/>
            <pc:sldMk cId="1469782538" sldId="256"/>
            <ac:picMk id="5" creationId="{E3431D3D-40F1-4C29-B2CF-6EBA9B3BA367}"/>
          </ac:picMkLst>
        </pc:picChg>
        <pc:picChg chg="add mod">
          <ac:chgData name="Riley Jones" userId="dc06e81adea59d60" providerId="LiveId" clId="{BB1758B1-FDA8-4C3A-97CA-1ADE544FBBF9}" dt="2022-10-17T18:36:16.444" v="2612" actId="1076"/>
          <ac:picMkLst>
            <pc:docMk/>
            <pc:sldMk cId="1469782538" sldId="256"/>
            <ac:picMk id="6" creationId="{7EC77D42-9D0A-8310-6F2B-AE3CE79A292B}"/>
          </ac:picMkLst>
        </pc:picChg>
        <pc:picChg chg="add mod">
          <ac:chgData name="Riley Jones" userId="dc06e81adea59d60" providerId="LiveId" clId="{BB1758B1-FDA8-4C3A-97CA-1ADE544FBBF9}" dt="2022-10-18T15:51:45.600" v="2662" actId="1076"/>
          <ac:picMkLst>
            <pc:docMk/>
            <pc:sldMk cId="1469782538" sldId="256"/>
            <ac:picMk id="8" creationId="{1F44CE96-8DA2-6A40-E885-57F700D4937C}"/>
          </ac:picMkLst>
        </pc:picChg>
        <pc:picChg chg="mod">
          <ac:chgData name="Riley Jones" userId="dc06e81adea59d60" providerId="LiveId" clId="{BB1758B1-FDA8-4C3A-97CA-1ADE544FBBF9}" dt="2022-10-17T18:19:23.476" v="2548" actId="1076"/>
          <ac:picMkLst>
            <pc:docMk/>
            <pc:sldMk cId="1469782538" sldId="256"/>
            <ac:picMk id="1026" creationId="{A8F898DB-9C11-59CD-4F37-73839C31B6AB}"/>
          </ac:picMkLst>
        </pc:picChg>
      </pc:sldChg>
      <pc:sldChg chg="addSp modSp mod">
        <pc:chgData name="Riley Jones" userId="dc06e81adea59d60" providerId="LiveId" clId="{BB1758B1-FDA8-4C3A-97CA-1ADE544FBBF9}" dt="2022-10-17T18:39:09.926" v="2639" actId="113"/>
        <pc:sldMkLst>
          <pc:docMk/>
          <pc:sldMk cId="1253915496" sldId="257"/>
        </pc:sldMkLst>
        <pc:spChg chg="mod">
          <ac:chgData name="Riley Jones" userId="dc06e81adea59d60" providerId="LiveId" clId="{BB1758B1-FDA8-4C3A-97CA-1ADE544FBBF9}" dt="2022-10-17T18:37:43.796" v="2626" actId="113"/>
          <ac:spMkLst>
            <pc:docMk/>
            <pc:sldMk cId="1253915496" sldId="257"/>
            <ac:spMk id="2" creationId="{EE324B14-4A8C-9231-BDF7-D87EF84E9D77}"/>
          </ac:spMkLst>
        </pc:spChg>
        <pc:spChg chg="mod">
          <ac:chgData name="Riley Jones" userId="dc06e81adea59d60" providerId="LiveId" clId="{BB1758B1-FDA8-4C3A-97CA-1ADE544FBBF9}" dt="2022-10-17T18:39:09.926" v="2639" actId="113"/>
          <ac:spMkLst>
            <pc:docMk/>
            <pc:sldMk cId="1253915496" sldId="257"/>
            <ac:spMk id="3" creationId="{8E958DE6-5C9E-99D6-7837-92FC954CEF28}"/>
          </ac:spMkLst>
        </pc:spChg>
        <pc:picChg chg="add mod">
          <ac:chgData name="Riley Jones" userId="dc06e81adea59d60" providerId="LiveId" clId="{BB1758B1-FDA8-4C3A-97CA-1ADE544FBBF9}" dt="2022-10-17T18:19:51.118" v="2553"/>
          <ac:picMkLst>
            <pc:docMk/>
            <pc:sldMk cId="1253915496" sldId="257"/>
            <ac:picMk id="4" creationId="{AD0525CC-70AA-ED25-6874-1C0012C84ABE}"/>
          </ac:picMkLst>
        </pc:picChg>
      </pc:sldChg>
      <pc:sldChg chg="addSp delSp modSp mod">
        <pc:chgData name="Riley Jones" userId="dc06e81adea59d60" providerId="LiveId" clId="{BB1758B1-FDA8-4C3A-97CA-1ADE544FBBF9}" dt="2022-10-18T15:52:19.418" v="2670" actId="1076"/>
        <pc:sldMkLst>
          <pc:docMk/>
          <pc:sldMk cId="2329830218" sldId="258"/>
        </pc:sldMkLst>
        <pc:spChg chg="mod">
          <ac:chgData name="Riley Jones" userId="dc06e81adea59d60" providerId="LiveId" clId="{BB1758B1-FDA8-4C3A-97CA-1ADE544FBBF9}" dt="2022-10-17T18:37:46.779" v="2627" actId="113"/>
          <ac:spMkLst>
            <pc:docMk/>
            <pc:sldMk cId="2329830218" sldId="258"/>
            <ac:spMk id="2" creationId="{9DDA558D-4B13-686C-36D5-BE08D54D6201}"/>
          </ac:spMkLst>
        </pc:spChg>
        <pc:spChg chg="mod">
          <ac:chgData name="Riley Jones" userId="dc06e81adea59d60" providerId="LiveId" clId="{BB1758B1-FDA8-4C3A-97CA-1ADE544FBBF9}" dt="2022-10-17T18:37:51.875" v="2637" actId="20577"/>
          <ac:spMkLst>
            <pc:docMk/>
            <pc:sldMk cId="2329830218" sldId="258"/>
            <ac:spMk id="3" creationId="{DC27A830-05A4-65E4-A767-CC35EDB641F6}"/>
          </ac:spMkLst>
        </pc:spChg>
        <pc:picChg chg="add mod modCrop">
          <ac:chgData name="Riley Jones" userId="dc06e81adea59d60" providerId="LiveId" clId="{BB1758B1-FDA8-4C3A-97CA-1ADE544FBBF9}" dt="2022-10-17T18:19:46.702" v="2552" actId="1076"/>
          <ac:picMkLst>
            <pc:docMk/>
            <pc:sldMk cId="2329830218" sldId="258"/>
            <ac:picMk id="4" creationId="{DE218297-03F5-A9D0-271D-FF767ABD56BA}"/>
          </ac:picMkLst>
        </pc:picChg>
        <pc:picChg chg="add del mod">
          <ac:chgData name="Riley Jones" userId="dc06e81adea59d60" providerId="LiveId" clId="{BB1758B1-FDA8-4C3A-97CA-1ADE544FBBF9}" dt="2022-10-18T15:52:07.089" v="2668" actId="478"/>
          <ac:picMkLst>
            <pc:docMk/>
            <pc:sldMk cId="2329830218" sldId="258"/>
            <ac:picMk id="6" creationId="{2B39F354-C2AE-BFE8-FFCE-30EA66BEBA9B}"/>
          </ac:picMkLst>
        </pc:picChg>
        <pc:picChg chg="add mod">
          <ac:chgData name="Riley Jones" userId="dc06e81adea59d60" providerId="LiveId" clId="{BB1758B1-FDA8-4C3A-97CA-1ADE544FBBF9}" dt="2022-10-18T15:52:19.418" v="2670" actId="1076"/>
          <ac:picMkLst>
            <pc:docMk/>
            <pc:sldMk cId="2329830218" sldId="258"/>
            <ac:picMk id="7" creationId="{52687EA9-DBC1-D268-5DDB-DBCFEF5711B5}"/>
          </ac:picMkLst>
        </pc:picChg>
      </pc:sldChg>
      <pc:sldChg chg="addSp modSp mod">
        <pc:chgData name="Riley Jones" userId="dc06e81adea59d60" providerId="LiveId" clId="{BB1758B1-FDA8-4C3A-97CA-1ADE544FBBF9}" dt="2022-10-17T18:39:17.370" v="2641" actId="113"/>
        <pc:sldMkLst>
          <pc:docMk/>
          <pc:sldMk cId="3839164787" sldId="259"/>
        </pc:sldMkLst>
        <pc:spChg chg="mod">
          <ac:chgData name="Riley Jones" userId="dc06e81adea59d60" providerId="LiveId" clId="{BB1758B1-FDA8-4C3A-97CA-1ADE544FBBF9}" dt="2022-10-17T18:37:39.958" v="2625" actId="113"/>
          <ac:spMkLst>
            <pc:docMk/>
            <pc:sldMk cId="3839164787" sldId="259"/>
            <ac:spMk id="2" creationId="{EE324B14-4A8C-9231-BDF7-D87EF84E9D77}"/>
          </ac:spMkLst>
        </pc:spChg>
        <pc:spChg chg="mod">
          <ac:chgData name="Riley Jones" userId="dc06e81adea59d60" providerId="LiveId" clId="{BB1758B1-FDA8-4C3A-97CA-1ADE544FBBF9}" dt="2022-10-17T18:39:17.370" v="2641" actId="113"/>
          <ac:spMkLst>
            <pc:docMk/>
            <pc:sldMk cId="3839164787" sldId="259"/>
            <ac:spMk id="3" creationId="{8E958DE6-5C9E-99D6-7837-92FC954CEF28}"/>
          </ac:spMkLst>
        </pc:spChg>
        <pc:picChg chg="add mod">
          <ac:chgData name="Riley Jones" userId="dc06e81adea59d60" providerId="LiveId" clId="{BB1758B1-FDA8-4C3A-97CA-1ADE544FBBF9}" dt="2022-10-17T18:19:52.492" v="2554"/>
          <ac:picMkLst>
            <pc:docMk/>
            <pc:sldMk cId="3839164787" sldId="259"/>
            <ac:picMk id="4" creationId="{E765D706-09ED-E252-4285-BB9E511F7B8C}"/>
          </ac:picMkLst>
        </pc:picChg>
      </pc:sldChg>
      <pc:sldChg chg="addSp delSp modSp ord modNotesTx">
        <pc:chgData name="Riley Jones" userId="dc06e81adea59d60" providerId="LiveId" clId="{BB1758B1-FDA8-4C3A-97CA-1ADE544FBBF9}" dt="2022-10-17T18:19:53.678" v="2555"/>
        <pc:sldMkLst>
          <pc:docMk/>
          <pc:sldMk cId="793345505" sldId="260"/>
        </pc:sldMkLst>
        <pc:spChg chg="del">
          <ac:chgData name="Riley Jones" userId="dc06e81adea59d60" providerId="LiveId" clId="{BB1758B1-FDA8-4C3A-97CA-1ADE544FBBF9}" dt="2022-10-17T17:06:48.153" v="63"/>
          <ac:spMkLst>
            <pc:docMk/>
            <pc:sldMk cId="793345505" sldId="260"/>
            <ac:spMk id="3" creationId="{37908F2A-3709-4A06-71D9-5AE66A207D71}"/>
          </ac:spMkLst>
        </pc:spChg>
        <pc:picChg chg="add mod">
          <ac:chgData name="Riley Jones" userId="dc06e81adea59d60" providerId="LiveId" clId="{BB1758B1-FDA8-4C3A-97CA-1ADE544FBBF9}" dt="2022-10-17T18:19:53.678" v="2555"/>
          <ac:picMkLst>
            <pc:docMk/>
            <pc:sldMk cId="793345505" sldId="260"/>
            <ac:picMk id="4" creationId="{65C2AAB7-A6FC-80E7-CC2A-E1D7618DC950}"/>
          </ac:picMkLst>
        </pc:picChg>
        <pc:picChg chg="add mod">
          <ac:chgData name="Riley Jones" userId="dc06e81adea59d60" providerId="LiveId" clId="{BB1758B1-FDA8-4C3A-97CA-1ADE544FBBF9}" dt="2022-10-17T17:06:51.499" v="64" actId="1076"/>
          <ac:picMkLst>
            <pc:docMk/>
            <pc:sldMk cId="793345505" sldId="260"/>
            <ac:picMk id="2050" creationId="{9AA91C7B-2E54-980A-0DEC-61710C2F1D30}"/>
          </ac:picMkLst>
        </pc:picChg>
        <pc:picChg chg="add mod">
          <ac:chgData name="Riley Jones" userId="dc06e81adea59d60" providerId="LiveId" clId="{BB1758B1-FDA8-4C3A-97CA-1ADE544FBBF9}" dt="2022-10-17T17:07:03.109" v="66" actId="1076"/>
          <ac:picMkLst>
            <pc:docMk/>
            <pc:sldMk cId="793345505" sldId="260"/>
            <ac:picMk id="2052" creationId="{42690526-2B89-9BC6-B340-38F09003D1FD}"/>
          </ac:picMkLst>
        </pc:picChg>
      </pc:sldChg>
      <pc:sldChg chg="addSp modSp new mod">
        <pc:chgData name="Riley Jones" userId="dc06e81adea59d60" providerId="LiveId" clId="{BB1758B1-FDA8-4C3A-97CA-1ADE544FBBF9}" dt="2022-10-17T18:39:30.521" v="2644" actId="20577"/>
        <pc:sldMkLst>
          <pc:docMk/>
          <pc:sldMk cId="168553898" sldId="261"/>
        </pc:sldMkLst>
        <pc:spChg chg="mod">
          <ac:chgData name="Riley Jones" userId="dc06e81adea59d60" providerId="LiveId" clId="{BB1758B1-FDA8-4C3A-97CA-1ADE544FBBF9}" dt="2022-10-17T18:37:36.564" v="2624" actId="113"/>
          <ac:spMkLst>
            <pc:docMk/>
            <pc:sldMk cId="168553898" sldId="261"/>
            <ac:spMk id="2" creationId="{22D5437D-786C-53DD-C815-F1AC43729978}"/>
          </ac:spMkLst>
        </pc:spChg>
        <pc:spChg chg="mod">
          <ac:chgData name="Riley Jones" userId="dc06e81adea59d60" providerId="LiveId" clId="{BB1758B1-FDA8-4C3A-97CA-1ADE544FBBF9}" dt="2022-10-17T18:39:30.521" v="2644" actId="20577"/>
          <ac:spMkLst>
            <pc:docMk/>
            <pc:sldMk cId="168553898" sldId="261"/>
            <ac:spMk id="3" creationId="{4689E0FF-5000-B63A-8945-709EF643CE17}"/>
          </ac:spMkLst>
        </pc:spChg>
        <pc:picChg chg="add mod">
          <ac:chgData name="Riley Jones" userId="dc06e81adea59d60" providerId="LiveId" clId="{BB1758B1-FDA8-4C3A-97CA-1ADE544FBBF9}" dt="2022-10-17T18:19:54.818" v="2556"/>
          <ac:picMkLst>
            <pc:docMk/>
            <pc:sldMk cId="168553898" sldId="261"/>
            <ac:picMk id="4" creationId="{47885E64-0BAB-A1F1-5C4E-8B056652E092}"/>
          </ac:picMkLst>
        </pc:picChg>
      </pc:sldChg>
      <pc:sldChg chg="addSp modSp new mod">
        <pc:chgData name="Riley Jones" userId="dc06e81adea59d60" providerId="LiveId" clId="{BB1758B1-FDA8-4C3A-97CA-1ADE544FBBF9}" dt="2022-10-17T18:37:32.718" v="2623" actId="113"/>
        <pc:sldMkLst>
          <pc:docMk/>
          <pc:sldMk cId="3236971796" sldId="262"/>
        </pc:sldMkLst>
        <pc:spChg chg="mod">
          <ac:chgData name="Riley Jones" userId="dc06e81adea59d60" providerId="LiveId" clId="{BB1758B1-FDA8-4C3A-97CA-1ADE544FBBF9}" dt="2022-10-17T18:37:32.718" v="2623" actId="113"/>
          <ac:spMkLst>
            <pc:docMk/>
            <pc:sldMk cId="3236971796" sldId="262"/>
            <ac:spMk id="2" creationId="{091ABB25-B657-4BA8-73BE-0E811B092D07}"/>
          </ac:spMkLst>
        </pc:spChg>
        <pc:spChg chg="mod">
          <ac:chgData name="Riley Jones" userId="dc06e81adea59d60" providerId="LiveId" clId="{BB1758B1-FDA8-4C3A-97CA-1ADE544FBBF9}" dt="2022-10-17T17:32:06.674" v="1482" actId="20577"/>
          <ac:spMkLst>
            <pc:docMk/>
            <pc:sldMk cId="3236971796" sldId="262"/>
            <ac:spMk id="3" creationId="{EE074CE5-AD60-F573-F0B7-235708CC4237}"/>
          </ac:spMkLst>
        </pc:spChg>
        <pc:picChg chg="add mod">
          <ac:chgData name="Riley Jones" userId="dc06e81adea59d60" providerId="LiveId" clId="{BB1758B1-FDA8-4C3A-97CA-1ADE544FBBF9}" dt="2022-10-17T18:19:56.974" v="2557"/>
          <ac:picMkLst>
            <pc:docMk/>
            <pc:sldMk cId="3236971796" sldId="262"/>
            <ac:picMk id="4" creationId="{1F77E333-31EB-C5A3-0D69-B3A930F02B30}"/>
          </ac:picMkLst>
        </pc:picChg>
      </pc:sldChg>
      <pc:sldChg chg="addSp modSp new mod">
        <pc:chgData name="Riley Jones" userId="dc06e81adea59d60" providerId="LiveId" clId="{BB1758B1-FDA8-4C3A-97CA-1ADE544FBBF9}" dt="2022-10-17T18:37:23.013" v="2620" actId="113"/>
        <pc:sldMkLst>
          <pc:docMk/>
          <pc:sldMk cId="1469668373" sldId="263"/>
        </pc:sldMkLst>
        <pc:spChg chg="mod">
          <ac:chgData name="Riley Jones" userId="dc06e81adea59d60" providerId="LiveId" clId="{BB1758B1-FDA8-4C3A-97CA-1ADE544FBBF9}" dt="2022-10-17T18:37:23.013" v="2620" actId="113"/>
          <ac:spMkLst>
            <pc:docMk/>
            <pc:sldMk cId="1469668373" sldId="263"/>
            <ac:spMk id="2" creationId="{AFE197D4-23EA-55A5-EC5F-4F880CF8736F}"/>
          </ac:spMkLst>
        </pc:spChg>
        <pc:spChg chg="mod">
          <ac:chgData name="Riley Jones" userId="dc06e81adea59d60" providerId="LiveId" clId="{BB1758B1-FDA8-4C3A-97CA-1ADE544FBBF9}" dt="2022-10-17T17:34:25.474" v="1699" actId="20577"/>
          <ac:spMkLst>
            <pc:docMk/>
            <pc:sldMk cId="1469668373" sldId="263"/>
            <ac:spMk id="3" creationId="{DFB08CA8-4E01-FD25-A440-CD4553B6E072}"/>
          </ac:spMkLst>
        </pc:spChg>
        <pc:picChg chg="add mod">
          <ac:chgData name="Riley Jones" userId="dc06e81adea59d60" providerId="LiveId" clId="{BB1758B1-FDA8-4C3A-97CA-1ADE544FBBF9}" dt="2022-10-17T18:20:01.174" v="2559"/>
          <ac:picMkLst>
            <pc:docMk/>
            <pc:sldMk cId="1469668373" sldId="263"/>
            <ac:picMk id="4" creationId="{7E9CEF23-96A4-71BE-B0CC-BBFE872F76B5}"/>
          </ac:picMkLst>
        </pc:picChg>
      </pc:sldChg>
      <pc:sldChg chg="addSp delSp modSp new mod setBg">
        <pc:chgData name="Riley Jones" userId="dc06e81adea59d60" providerId="LiveId" clId="{BB1758B1-FDA8-4C3A-97CA-1ADE544FBBF9}" dt="2022-10-17T18:37:20.201" v="2619" actId="113"/>
        <pc:sldMkLst>
          <pc:docMk/>
          <pc:sldMk cId="3999162691" sldId="264"/>
        </pc:sldMkLst>
        <pc:spChg chg="mod">
          <ac:chgData name="Riley Jones" userId="dc06e81adea59d60" providerId="LiveId" clId="{BB1758B1-FDA8-4C3A-97CA-1ADE544FBBF9}" dt="2022-10-17T18:37:20.201" v="2619" actId="113"/>
          <ac:spMkLst>
            <pc:docMk/>
            <pc:sldMk cId="3999162691" sldId="264"/>
            <ac:spMk id="2" creationId="{95FEC1E8-339F-0BC4-54AC-FC397BE53E09}"/>
          </ac:spMkLst>
        </pc:spChg>
        <pc:spChg chg="mod">
          <ac:chgData name="Riley Jones" userId="dc06e81adea59d60" providerId="LiveId" clId="{BB1758B1-FDA8-4C3A-97CA-1ADE544FBBF9}" dt="2022-10-17T18:37:16.463" v="2618" actId="26606"/>
          <ac:spMkLst>
            <pc:docMk/>
            <pc:sldMk cId="3999162691" sldId="264"/>
            <ac:spMk id="3" creationId="{744C6C95-9DE9-2E69-1A8C-9A6DB5491F22}"/>
          </ac:spMkLst>
        </pc:spChg>
        <pc:spChg chg="add del">
          <ac:chgData name="Riley Jones" userId="dc06e81adea59d60" providerId="LiveId" clId="{BB1758B1-FDA8-4C3A-97CA-1ADE544FBBF9}" dt="2022-10-17T18:37:16.463" v="2618" actId="26606"/>
          <ac:spMkLst>
            <pc:docMk/>
            <pc:sldMk cId="3999162691" sldId="264"/>
            <ac:spMk id="11" creationId="{C4E4288A-DFC8-40A2-90E5-70E851A933AD}"/>
          </ac:spMkLst>
        </pc:spChg>
        <pc:spChg chg="add del">
          <ac:chgData name="Riley Jones" userId="dc06e81adea59d60" providerId="LiveId" clId="{BB1758B1-FDA8-4C3A-97CA-1ADE544FBBF9}" dt="2022-10-17T18:37:16.463" v="2618" actId="26606"/>
          <ac:spMkLst>
            <pc:docMk/>
            <pc:sldMk cId="3999162691" sldId="264"/>
            <ac:spMk id="17" creationId="{BD2BFF02-DF78-4F07-B176-52514E13127D}"/>
          </ac:spMkLst>
        </pc:spChg>
        <pc:spChg chg="add del">
          <ac:chgData name="Riley Jones" userId="dc06e81adea59d60" providerId="LiveId" clId="{BB1758B1-FDA8-4C3A-97CA-1ADE544FBBF9}" dt="2022-10-17T18:37:16.463" v="2618" actId="26606"/>
          <ac:spMkLst>
            <pc:docMk/>
            <pc:sldMk cId="3999162691" sldId="264"/>
            <ac:spMk id="19" creationId="{0DB06EAB-7D8C-403A-86C5-B5FD79A13650}"/>
          </ac:spMkLst>
        </pc:spChg>
        <pc:grpChg chg="add del">
          <ac:chgData name="Riley Jones" userId="dc06e81adea59d60" providerId="LiveId" clId="{BB1758B1-FDA8-4C3A-97CA-1ADE544FBBF9}" dt="2022-10-17T18:37:16.463" v="2618" actId="26606"/>
          <ac:grpSpMkLst>
            <pc:docMk/>
            <pc:sldMk cId="3999162691" sldId="264"/>
            <ac:grpSpMk id="13" creationId="{B63C2D82-D4FA-4A37-BB01-1E7B21E4FF20}"/>
          </ac:grpSpMkLst>
        </pc:grpChg>
        <pc:picChg chg="add mod">
          <ac:chgData name="Riley Jones" userId="dc06e81adea59d60" providerId="LiveId" clId="{BB1758B1-FDA8-4C3A-97CA-1ADE544FBBF9}" dt="2022-10-17T18:37:16.463" v="2618" actId="26606"/>
          <ac:picMkLst>
            <pc:docMk/>
            <pc:sldMk cId="3999162691" sldId="264"/>
            <ac:picMk id="4" creationId="{6747FACB-60F2-B713-3131-7B82337A6230}"/>
          </ac:picMkLst>
        </pc:picChg>
        <pc:picChg chg="add mod ord">
          <ac:chgData name="Riley Jones" userId="dc06e81adea59d60" providerId="LiveId" clId="{BB1758B1-FDA8-4C3A-97CA-1ADE544FBBF9}" dt="2022-10-17T18:37:16.463" v="2618" actId="26606"/>
          <ac:picMkLst>
            <pc:docMk/>
            <pc:sldMk cId="3999162691" sldId="264"/>
            <ac:picMk id="5" creationId="{99466CEC-9694-42DD-B468-C52D7576ACD8}"/>
          </ac:picMkLst>
        </pc:picChg>
        <pc:picChg chg="add mod">
          <ac:chgData name="Riley Jones" userId="dc06e81adea59d60" providerId="LiveId" clId="{BB1758B1-FDA8-4C3A-97CA-1ADE544FBBF9}" dt="2022-10-17T18:37:16.463" v="2618" actId="26606"/>
          <ac:picMkLst>
            <pc:docMk/>
            <pc:sldMk cId="3999162691" sldId="264"/>
            <ac:picMk id="6" creationId="{45882F56-BEA9-F851-1EDB-98D6B88A018F}"/>
          </ac:picMkLst>
        </pc:picChg>
      </pc:sldChg>
      <pc:sldChg chg="modSp new mod">
        <pc:chgData name="Riley Jones" userId="dc06e81adea59d60" providerId="LiveId" clId="{BB1758B1-FDA8-4C3A-97CA-1ADE544FBBF9}" dt="2022-10-17T18:37:25.955" v="2621" actId="113"/>
        <pc:sldMkLst>
          <pc:docMk/>
          <pc:sldMk cId="1227042117" sldId="265"/>
        </pc:sldMkLst>
        <pc:spChg chg="mod">
          <ac:chgData name="Riley Jones" userId="dc06e81adea59d60" providerId="LiveId" clId="{BB1758B1-FDA8-4C3A-97CA-1ADE544FBBF9}" dt="2022-10-17T18:37:25.955" v="2621" actId="113"/>
          <ac:spMkLst>
            <pc:docMk/>
            <pc:sldMk cId="1227042117" sldId="265"/>
            <ac:spMk id="2" creationId="{9C60EBB3-301C-91EA-822D-FBFFCD125204}"/>
          </ac:spMkLst>
        </pc:spChg>
        <pc:spChg chg="mod">
          <ac:chgData name="Riley Jones" userId="dc06e81adea59d60" providerId="LiveId" clId="{BB1758B1-FDA8-4C3A-97CA-1ADE544FBBF9}" dt="2022-10-17T17:50:21.982" v="2446" actId="20577"/>
          <ac:spMkLst>
            <pc:docMk/>
            <pc:sldMk cId="1227042117" sldId="265"/>
            <ac:spMk id="3" creationId="{D83F1455-FECA-685A-6EAD-74E987EA0CA3}"/>
          </ac:spMkLst>
        </pc:spChg>
      </pc:sldChg>
      <pc:sldChg chg="addSp delSp modSp new mod">
        <pc:chgData name="Riley Jones" userId="dc06e81adea59d60" providerId="LiveId" clId="{BB1758B1-FDA8-4C3A-97CA-1ADE544FBBF9}" dt="2022-10-17T18:37:29.340" v="2622" actId="113"/>
        <pc:sldMkLst>
          <pc:docMk/>
          <pc:sldMk cId="1516382352" sldId="266"/>
        </pc:sldMkLst>
        <pc:spChg chg="mod">
          <ac:chgData name="Riley Jones" userId="dc06e81adea59d60" providerId="LiveId" clId="{BB1758B1-FDA8-4C3A-97CA-1ADE544FBBF9}" dt="2022-10-17T18:37:29.340" v="2622" actId="113"/>
          <ac:spMkLst>
            <pc:docMk/>
            <pc:sldMk cId="1516382352" sldId="266"/>
            <ac:spMk id="2" creationId="{6C9B4705-6B2B-B5DC-2E17-9B0F250CF692}"/>
          </ac:spMkLst>
        </pc:spChg>
        <pc:spChg chg="del">
          <ac:chgData name="Riley Jones" userId="dc06e81adea59d60" providerId="LiveId" clId="{BB1758B1-FDA8-4C3A-97CA-1ADE544FBBF9}" dt="2022-10-17T17:56:43.927" v="2473"/>
          <ac:spMkLst>
            <pc:docMk/>
            <pc:sldMk cId="1516382352" sldId="266"/>
            <ac:spMk id="3" creationId="{FFD7D873-6AFD-6517-FFAB-0004EB3EBA5C}"/>
          </ac:spMkLst>
        </pc:spChg>
        <pc:picChg chg="add mod">
          <ac:chgData name="Riley Jones" userId="dc06e81adea59d60" providerId="LiveId" clId="{BB1758B1-FDA8-4C3A-97CA-1ADE544FBBF9}" dt="2022-10-17T17:57:01.331" v="2480" actId="1076"/>
          <ac:picMkLst>
            <pc:docMk/>
            <pc:sldMk cId="1516382352" sldId="266"/>
            <ac:picMk id="4" creationId="{07FE94C2-6B88-68C3-AAB9-1D00F7CB58B9}"/>
          </ac:picMkLst>
        </pc:picChg>
        <pc:picChg chg="add mod">
          <ac:chgData name="Riley Jones" userId="dc06e81adea59d60" providerId="LiveId" clId="{BB1758B1-FDA8-4C3A-97CA-1ADE544FBBF9}" dt="2022-10-17T18:19:59.432" v="2558"/>
          <ac:picMkLst>
            <pc:docMk/>
            <pc:sldMk cId="1516382352" sldId="266"/>
            <ac:picMk id="5" creationId="{7CE85B94-04B4-8DDA-380E-4C62E30203AD}"/>
          </ac:picMkLst>
        </pc:picChg>
      </pc:sldChg>
      <pc:sldChg chg="addSp delSp modSp new mod modClrScheme chgLayout">
        <pc:chgData name="Riley Jones" userId="dc06e81adea59d60" providerId="LiveId" clId="{BB1758B1-FDA8-4C3A-97CA-1ADE544FBBF9}" dt="2022-10-17T18:36:31.432" v="2613"/>
        <pc:sldMkLst>
          <pc:docMk/>
          <pc:sldMk cId="2808888733" sldId="267"/>
        </pc:sldMkLst>
        <pc:spChg chg="del mod ord">
          <ac:chgData name="Riley Jones" userId="dc06e81adea59d60" providerId="LiveId" clId="{BB1758B1-FDA8-4C3A-97CA-1ADE544FBBF9}" dt="2022-10-17T18:20:08.890" v="2562" actId="700"/>
          <ac:spMkLst>
            <pc:docMk/>
            <pc:sldMk cId="2808888733" sldId="267"/>
            <ac:spMk id="2" creationId="{3C748365-934D-5858-A3DD-EB6E683A0C59}"/>
          </ac:spMkLst>
        </pc:spChg>
        <pc:spChg chg="del mod ord">
          <ac:chgData name="Riley Jones" userId="dc06e81adea59d60" providerId="LiveId" clId="{BB1758B1-FDA8-4C3A-97CA-1ADE544FBBF9}" dt="2022-10-17T18:20:08.890" v="2562" actId="700"/>
          <ac:spMkLst>
            <pc:docMk/>
            <pc:sldMk cId="2808888733" sldId="267"/>
            <ac:spMk id="3" creationId="{201F3720-1C4B-40EC-B2CB-C9AFFA0D2A0A}"/>
          </ac:spMkLst>
        </pc:spChg>
        <pc:spChg chg="add mod ord">
          <ac:chgData name="Riley Jones" userId="dc06e81adea59d60" providerId="LiveId" clId="{BB1758B1-FDA8-4C3A-97CA-1ADE544FBBF9}" dt="2022-10-17T18:34:30.435" v="2590" actId="20577"/>
          <ac:spMkLst>
            <pc:docMk/>
            <pc:sldMk cId="2808888733" sldId="267"/>
            <ac:spMk id="4" creationId="{21430597-4103-0F7C-E3EF-E5842CC00871}"/>
          </ac:spMkLst>
        </pc:spChg>
        <pc:spChg chg="add mod ord">
          <ac:chgData name="Riley Jones" userId="dc06e81adea59d60" providerId="LiveId" clId="{BB1758B1-FDA8-4C3A-97CA-1ADE544FBBF9}" dt="2022-10-17T18:34:52.188" v="2607" actId="113"/>
          <ac:spMkLst>
            <pc:docMk/>
            <pc:sldMk cId="2808888733" sldId="267"/>
            <ac:spMk id="5" creationId="{8E027D91-A16E-4DAA-1023-53FAC812CD98}"/>
          </ac:spMkLst>
        </pc:spChg>
        <pc:picChg chg="add del mod">
          <ac:chgData name="Riley Jones" userId="dc06e81adea59d60" providerId="LiveId" clId="{BB1758B1-FDA8-4C3A-97CA-1ADE544FBBF9}" dt="2022-10-17T18:34:21.372" v="2587" actId="478"/>
          <ac:picMkLst>
            <pc:docMk/>
            <pc:sldMk cId="2808888733" sldId="267"/>
            <ac:picMk id="6" creationId="{77E18819-23A9-DF4E-EE76-98BF0AD11EE9}"/>
          </ac:picMkLst>
        </pc:picChg>
        <pc:picChg chg="add mod">
          <ac:chgData name="Riley Jones" userId="dc06e81adea59d60" providerId="LiveId" clId="{BB1758B1-FDA8-4C3A-97CA-1ADE544FBBF9}" dt="2022-10-17T18:34:05.189" v="2586"/>
          <ac:picMkLst>
            <pc:docMk/>
            <pc:sldMk cId="2808888733" sldId="267"/>
            <ac:picMk id="7" creationId="{D0FE18C5-C431-73A2-6884-AD29B3617641}"/>
          </ac:picMkLst>
        </pc:picChg>
        <pc:picChg chg="add mod">
          <ac:chgData name="Riley Jones" userId="dc06e81adea59d60" providerId="LiveId" clId="{BB1758B1-FDA8-4C3A-97CA-1ADE544FBBF9}" dt="2022-10-17T18:34:21.998" v="2588"/>
          <ac:picMkLst>
            <pc:docMk/>
            <pc:sldMk cId="2808888733" sldId="267"/>
            <ac:picMk id="8" creationId="{48BB4361-CCFF-5B19-D89A-18293FD26ECB}"/>
          </ac:picMkLst>
        </pc:picChg>
        <pc:picChg chg="add mod">
          <ac:chgData name="Riley Jones" userId="dc06e81adea59d60" providerId="LiveId" clId="{BB1758B1-FDA8-4C3A-97CA-1ADE544FBBF9}" dt="2022-10-17T18:34:21.998" v="2588"/>
          <ac:picMkLst>
            <pc:docMk/>
            <pc:sldMk cId="2808888733" sldId="267"/>
            <ac:picMk id="9" creationId="{D880109A-09B2-8EC6-010A-34BD172A7828}"/>
          </ac:picMkLst>
        </pc:picChg>
        <pc:picChg chg="add mod">
          <ac:chgData name="Riley Jones" userId="dc06e81adea59d60" providerId="LiveId" clId="{BB1758B1-FDA8-4C3A-97CA-1ADE544FBBF9}" dt="2022-10-17T18:36:31.432" v="2613"/>
          <ac:picMkLst>
            <pc:docMk/>
            <pc:sldMk cId="2808888733" sldId="267"/>
            <ac:picMk id="10" creationId="{EA7419D2-9C60-33BD-58F1-91D9F88BC06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BCC808-3612-13B5-A74D-BF4FFE1E2E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02FA94-FC73-3CA0-4D3A-53693639DD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779EE6-A774-46FB-BB79-A9F9490E5E00}" type="datetimeFigureOut">
              <a:rPr lang="en-US" smtClean="0"/>
              <a:t>2/2/23</a:t>
            </a:fld>
            <a:endParaRPr lang="en-US"/>
          </a:p>
        </p:txBody>
      </p:sp>
      <p:sp>
        <p:nvSpPr>
          <p:cNvPr id="4" name="Footer Placeholder 3">
            <a:extLst>
              <a:ext uri="{FF2B5EF4-FFF2-40B4-BE49-F238E27FC236}">
                <a16:creationId xmlns:a16="http://schemas.microsoft.com/office/drawing/2014/main" id="{2B659B86-504B-02F7-03CF-510093FF64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9A377F-7A11-1A60-A679-39B9DA755C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6EFA80-5FFB-4F81-91C6-A63CB39FA3F9}" type="slidenum">
              <a:rPr lang="en-US" smtClean="0"/>
              <a:t>‹#›</a:t>
            </a:fld>
            <a:endParaRPr lang="en-US"/>
          </a:p>
        </p:txBody>
      </p:sp>
    </p:spTree>
    <p:extLst>
      <p:ext uri="{BB962C8B-B14F-4D97-AF65-F5344CB8AC3E}">
        <p14:creationId xmlns:p14="http://schemas.microsoft.com/office/powerpoint/2010/main" val="1485272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510D3-0D20-45A6-A034-808C91ADA61F}" type="datetimeFigureOut">
              <a:rPr lang="en-US" smtClean="0"/>
              <a:t>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2FE6D-A01B-4356-BA2B-F892ED013632}" type="slidenum">
              <a:rPr lang="en-US" smtClean="0"/>
              <a:t>‹#›</a:t>
            </a:fld>
            <a:endParaRPr lang="en-US"/>
          </a:p>
        </p:txBody>
      </p:sp>
    </p:spTree>
    <p:extLst>
      <p:ext uri="{BB962C8B-B14F-4D97-AF65-F5344CB8AC3E}">
        <p14:creationId xmlns:p14="http://schemas.microsoft.com/office/powerpoint/2010/main" val="59285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ukemap.org/nukema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nuclear weapons have payloads equivalent to 100 or more kiloton explosive power; for reference, WW2 weapons used in Japan were 15-25 kiloton.</a:t>
            </a:r>
          </a:p>
          <a:p>
            <a:endParaRPr lang="en-US" dirty="0"/>
          </a:p>
          <a:p>
            <a:r>
              <a:rPr lang="en-US" dirty="0"/>
              <a:t>Short/intermediate range missiles were previously banned under the INF Treaty, but was withdrawn in 2019 due to non-compliance by Russia and a growing stockpile by China.</a:t>
            </a:r>
          </a:p>
        </p:txBody>
      </p:sp>
      <p:sp>
        <p:nvSpPr>
          <p:cNvPr id="4" name="Slide Number Placeholder 3"/>
          <p:cNvSpPr>
            <a:spLocks noGrp="1"/>
          </p:cNvSpPr>
          <p:nvPr>
            <p:ph type="sldNum" sz="quarter" idx="5"/>
          </p:nvPr>
        </p:nvSpPr>
        <p:spPr/>
        <p:txBody>
          <a:bodyPr/>
          <a:lstStyle/>
          <a:p>
            <a:fld id="{69F2FE6D-A01B-4356-BA2B-F892ED013632}" type="slidenum">
              <a:rPr lang="en-US" smtClean="0"/>
              <a:t>3</a:t>
            </a:fld>
            <a:endParaRPr lang="en-US"/>
          </a:p>
        </p:txBody>
      </p:sp>
    </p:spTree>
    <p:extLst>
      <p:ext uri="{BB962C8B-B14F-4D97-AF65-F5344CB8AC3E}">
        <p14:creationId xmlns:p14="http://schemas.microsoft.com/office/powerpoint/2010/main" val="173332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nuclear weapons have payloads equivalent to 100 or more kiloton explosive power; for reference, WW2 weapons used in Japan were 15-25 kiloton.</a:t>
            </a:r>
          </a:p>
          <a:p>
            <a:endParaRPr lang="en-US" dirty="0"/>
          </a:p>
          <a:p>
            <a:r>
              <a:rPr lang="en-US" dirty="0"/>
              <a:t>Short/intermediate range missiles were previously banned under the INF Treaty, but was withdrawn in 2019 due to non-compliance by Russia and a growing stockpile by China.</a:t>
            </a:r>
          </a:p>
        </p:txBody>
      </p:sp>
      <p:sp>
        <p:nvSpPr>
          <p:cNvPr id="4" name="Slide Number Placeholder 3"/>
          <p:cNvSpPr>
            <a:spLocks noGrp="1"/>
          </p:cNvSpPr>
          <p:nvPr>
            <p:ph type="sldNum" sz="quarter" idx="5"/>
          </p:nvPr>
        </p:nvSpPr>
        <p:spPr/>
        <p:txBody>
          <a:bodyPr/>
          <a:lstStyle/>
          <a:p>
            <a:fld id="{69F2FE6D-A01B-4356-BA2B-F892ED013632}" type="slidenum">
              <a:rPr lang="en-US" smtClean="0"/>
              <a:t>4</a:t>
            </a:fld>
            <a:endParaRPr lang="en-US"/>
          </a:p>
        </p:txBody>
      </p:sp>
    </p:spTree>
    <p:extLst>
      <p:ext uri="{BB962C8B-B14F-4D97-AF65-F5344CB8AC3E}">
        <p14:creationId xmlns:p14="http://schemas.microsoft.com/office/powerpoint/2010/main" val="231680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https://remm.hhs.gov/zones_nucleardetonation.htm</a:t>
            </a:r>
          </a:p>
          <a:p>
            <a:endParaRPr lang="en-US" dirty="0"/>
          </a:p>
          <a:p>
            <a:pPr algn="l">
              <a:buFont typeface="Arial" panose="020B0604020202020204" pitchFamily="34" charset="0"/>
              <a:buChar char="•"/>
            </a:pPr>
            <a:r>
              <a:rPr lang="en-US" b="1" i="0" dirty="0">
                <a:solidFill>
                  <a:srgbClr val="333333"/>
                </a:solidFill>
                <a:effectLst/>
                <a:latin typeface="Roboto" panose="020B0604020202020204" pitchFamily="2" charset="0"/>
              </a:rPr>
              <a:t>Light Damage (LD) Zone:</a:t>
            </a:r>
            <a:endParaRPr lang="en-US" b="0" i="0" dirty="0">
              <a:solidFill>
                <a:srgbClr val="333333"/>
              </a:solidFill>
              <a:effectLst/>
              <a:latin typeface="Roboto" panose="020B0604020202020204" pitchFamily="2" charset="0"/>
            </a:endParaRPr>
          </a:p>
          <a:p>
            <a:pPr marL="742950" lvl="1" indent="-285750" algn="l">
              <a:buFont typeface="Arial" panose="020B0604020202020204" pitchFamily="34" charset="0"/>
              <a:buChar char="•"/>
            </a:pPr>
            <a:r>
              <a:rPr lang="en-US" b="0" i="0" dirty="0">
                <a:solidFill>
                  <a:srgbClr val="333333"/>
                </a:solidFill>
                <a:effectLst/>
                <a:latin typeface="Roboto" panose="020B0604020202020204" pitchFamily="2" charset="0"/>
              </a:rPr>
              <a:t>Damage is caused by shocks, similar to those produced by a thunderclap or a sonic boom, but with much more force. Although some windows may be broken over 10 miles (16 km) away, the injury associated with flying glass will generally occur at overpressures above 0.5 psi. This damage may correspond to a distance of about 3 miles (4.8 km) from ground zero for a 10 KT nuclear explosion. The damage in this area will be highly variable as shock waves rebound multiple times off of buildings, the terrain, and even the atmosphere.</a:t>
            </a:r>
          </a:p>
          <a:p>
            <a:pPr marL="742950" lvl="1" indent="-285750" algn="l">
              <a:buFont typeface="Arial" panose="020B0604020202020204" pitchFamily="34" charset="0"/>
              <a:buChar char="•"/>
            </a:pPr>
            <a:r>
              <a:rPr lang="en-US" b="0" i="0" dirty="0">
                <a:solidFill>
                  <a:srgbClr val="333333"/>
                </a:solidFill>
                <a:effectLst/>
                <a:latin typeface="Roboto" panose="020B0604020202020204" pitchFamily="2" charset="0"/>
              </a:rPr>
              <a:t>As a responder moves inward, windows and doors will be blown in and gutters, window shutters, roofs, and lightly constructed buildings will have increasing damage. Litter and rubble will increase moving towards ground zero and there will be increasing numbers of stalled and crashed automobiles that will make emergency vehicle passage difficult.</a:t>
            </a:r>
          </a:p>
          <a:p>
            <a:pPr marL="742950" lvl="1" indent="-285750" algn="l">
              <a:buFont typeface="Arial" panose="020B0604020202020204" pitchFamily="34" charset="0"/>
              <a:buChar char="•"/>
            </a:pPr>
            <a:r>
              <a:rPr lang="en-US" b="0" i="0" dirty="0">
                <a:solidFill>
                  <a:srgbClr val="333333"/>
                </a:solidFill>
                <a:effectLst/>
                <a:latin typeface="Roboto" panose="020B0604020202020204" pitchFamily="2" charset="0"/>
              </a:rPr>
              <a:t>Blast overpressures that characterize the LD zone are calculated to be about 0.5 psi at the outer boundary and 2-3 psi at the inner boundary. More significant structural damage to buildings will indicate entry into the moderate damage zone.</a:t>
            </a:r>
          </a:p>
          <a:p>
            <a:pPr algn="l">
              <a:buFont typeface="Arial" panose="020B0604020202020204" pitchFamily="34" charset="0"/>
              <a:buChar char="•"/>
            </a:pPr>
            <a:r>
              <a:rPr lang="en-US" b="1" i="0" dirty="0">
                <a:solidFill>
                  <a:srgbClr val="333333"/>
                </a:solidFill>
                <a:effectLst/>
                <a:latin typeface="Roboto" panose="02000000000000000000" pitchFamily="2" charset="0"/>
              </a:rPr>
              <a:t>Moderate Damage (MD) Zone:</a:t>
            </a:r>
            <a:endParaRPr lang="en-US" b="0" i="0" dirty="0">
              <a:solidFill>
                <a:srgbClr val="333333"/>
              </a:solidFill>
              <a:effectLst/>
              <a:latin typeface="Roboto" panose="02000000000000000000" pitchFamily="2" charset="0"/>
            </a:endParaRP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Responders may expect they are transitioning into the MD zone when building damage becomes substantial. This damage may correspond to a distance of about one mile (1.6 km) from ground zero for a 10 KT nuclear explosion. The determination is made by ground-level and/or overhead imagery.</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Observations in the MD zone include significant structural damage, blown out building interiors, blown down utility lines, overturned automobiles, caved roofs, some collapsed buildings, and fires. Some telephone poles and street light poles will be blown over. In the MD zone, sturdier buildings (e.g., reinforced concrete) will remain standing, lighter commercial and multi-unit residential buildings may be fallen or structurally unstable, and many wood frame houses will be destroyed.</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Substantial rubble and crashed and overturned vehicles in streets are expected, making evacuation and passage of rescue vehicles difficult or impossible without street clearing. Moving towards ground zero in the MD zone, rubble will completely block streets and require heavy equipment to clear.</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Within the MD zone, broken water, gas, electrical, and communication lines are expected and fires will be encountered.</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Many casualties in the MD zone will survive, and these survivors, in comparison to survivors in other zones, will benefit most from urgent medical care.</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A number of hazards should be expected in the MD zone, including elevated radiation levels, potentially live downed power lines, ruptured gas lines, unstable structures, sharp metal objects and broken glass, ruptured vehicle fuel tanks, and other hazards.</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Visibility in much of the MD zone may be limited for an hour or more after the explosion because of dust raised by the shock wave and from collapsed buildings. Smoke from fires will also obscure visibility.</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Blast overpressures that characterize the MD zone are an outer boundary of about 2-3 psi and inner boundary of about 5-8 psi. When most buildings are severely damaged or collapsed, responders have encountered the severe damage zone.</a:t>
            </a:r>
          </a:p>
          <a:p>
            <a:pPr algn="l">
              <a:buFont typeface="Arial" panose="020B0604020202020204" pitchFamily="34" charset="0"/>
              <a:buChar char="•"/>
            </a:pPr>
            <a:r>
              <a:rPr lang="en-US" b="1" i="0" dirty="0">
                <a:solidFill>
                  <a:srgbClr val="333333"/>
                </a:solidFill>
                <a:effectLst/>
                <a:latin typeface="Roboto" panose="02000000000000000000" pitchFamily="2" charset="0"/>
              </a:rPr>
              <a:t>Severe Damage (SD) Zone:</a:t>
            </a:r>
            <a:endParaRPr lang="en-US" b="0" i="0" dirty="0">
              <a:solidFill>
                <a:srgbClr val="333333"/>
              </a:solidFill>
              <a:effectLst/>
              <a:latin typeface="Roboto" panose="02000000000000000000" pitchFamily="2" charset="0"/>
            </a:endParaRP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Few, if any, buildings are expected to be structurally sound or even standing in the SD zone, and very few people would survive; however, some people protected within stable structures (e.g., subterranean parking garages or subway tunnels) at the time of the explosion may survive the initial blast.</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Very high radiation levels from prompt and residual origin and other hazards are expected in the SD zone, significantly increasing risks to survivors and responders. Responders should enter this zone with great caution, only to rescue known survivors.</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Rubble in streets is estimated to be impassable in the SD zone making timely response impracticable. Approaching ground zero, all buildings will be rubble and rubble may be 30 feet deep or more.</a:t>
            </a:r>
          </a:p>
          <a:p>
            <a:pPr marL="742950" lvl="1" indent="-285750" algn="l">
              <a:buFont typeface="Arial" panose="020B0604020202020204" pitchFamily="34" charset="0"/>
              <a:buChar char="•"/>
            </a:pPr>
            <a:r>
              <a:rPr lang="en-US" b="0" i="0" dirty="0">
                <a:solidFill>
                  <a:srgbClr val="333333"/>
                </a:solidFill>
                <a:effectLst/>
                <a:latin typeface="Roboto" panose="02000000000000000000" pitchFamily="2" charset="0"/>
              </a:rPr>
              <a:t>The SD zone may have a radius on the order of a 0.5 mile (0.8 km) for a 10 KT detonation. Blast overpressure that characterizes the SD zone is 5-8 psi and greater.</a:t>
            </a:r>
          </a:p>
          <a:p>
            <a:endParaRPr lang="en-US" dirty="0"/>
          </a:p>
        </p:txBody>
      </p:sp>
      <p:sp>
        <p:nvSpPr>
          <p:cNvPr id="4" name="Slide Number Placeholder 3"/>
          <p:cNvSpPr>
            <a:spLocks noGrp="1"/>
          </p:cNvSpPr>
          <p:nvPr>
            <p:ph type="sldNum" sz="quarter" idx="5"/>
          </p:nvPr>
        </p:nvSpPr>
        <p:spPr/>
        <p:txBody>
          <a:bodyPr/>
          <a:lstStyle/>
          <a:p>
            <a:fld id="{69F2FE6D-A01B-4356-BA2B-F892ED013632}" type="slidenum">
              <a:rPr lang="en-US" smtClean="0"/>
              <a:t>7</a:t>
            </a:fld>
            <a:endParaRPr lang="en-US"/>
          </a:p>
        </p:txBody>
      </p:sp>
    </p:spTree>
    <p:extLst>
      <p:ext uri="{BB962C8B-B14F-4D97-AF65-F5344CB8AC3E}">
        <p14:creationId xmlns:p14="http://schemas.microsoft.com/office/powerpoint/2010/main" val="10494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Radius- </a:t>
            </a:r>
            <a:r>
              <a:rPr lang="en-US" b="0" i="0" dirty="0">
                <a:solidFill>
                  <a:srgbClr val="000000"/>
                </a:solidFill>
                <a:effectLst/>
                <a:latin typeface="Helvetica Neue"/>
              </a:rPr>
              <a:t>Radiation radius (500 rem): 2.96 </a:t>
            </a:r>
            <a:r>
              <a:rPr lang="en-US" b="0" i="0" u="none" strike="noStrike" dirty="0">
                <a:solidFill>
                  <a:srgbClr val="000000"/>
                </a:solidFill>
                <a:effectLst/>
                <a:latin typeface="Helvetica Neue"/>
                <a:hlinkClick r:id="rId3" tooltip="Convert units"/>
              </a:rPr>
              <a:t>km</a:t>
            </a:r>
            <a:r>
              <a:rPr lang="en-US" b="0" i="0" dirty="0">
                <a:solidFill>
                  <a:srgbClr val="000000"/>
                </a:solidFill>
                <a:effectLst/>
                <a:latin typeface="Helvetica Neue"/>
              </a:rPr>
              <a:t> (27.5 </a:t>
            </a:r>
            <a:r>
              <a:rPr lang="en-US" b="0" i="0" u="none" strike="noStrike" dirty="0">
                <a:solidFill>
                  <a:srgbClr val="000000"/>
                </a:solidFill>
                <a:effectLst/>
                <a:latin typeface="Helvetica Neue"/>
                <a:hlinkClick r:id="rId3" tooltip="Convert units"/>
              </a:rPr>
              <a:t>km</a:t>
            </a:r>
            <a:r>
              <a:rPr lang="en-US" b="0" i="0" dirty="0">
                <a:solidFill>
                  <a:srgbClr val="000000"/>
                </a:solidFill>
                <a:effectLst/>
                <a:latin typeface="Helvetica Neue"/>
              </a:rPr>
              <a:t>²)</a:t>
            </a:r>
            <a:br>
              <a:rPr lang="en-US" dirty="0"/>
            </a:br>
            <a:r>
              <a:rPr lang="en-US" dirty="0"/>
              <a:t>500 rem ionizing radiation dose; likely fatal, in about 1 month; 15% of survivors will eventually die of cancer as a result of exposure.</a:t>
            </a:r>
          </a:p>
        </p:txBody>
      </p:sp>
      <p:sp>
        <p:nvSpPr>
          <p:cNvPr id="4" name="Slide Number Placeholder 3"/>
          <p:cNvSpPr>
            <a:spLocks noGrp="1"/>
          </p:cNvSpPr>
          <p:nvPr>
            <p:ph type="sldNum" sz="quarter" idx="5"/>
          </p:nvPr>
        </p:nvSpPr>
        <p:spPr/>
        <p:txBody>
          <a:bodyPr/>
          <a:lstStyle/>
          <a:p>
            <a:fld id="{69F2FE6D-A01B-4356-BA2B-F892ED013632}" type="slidenum">
              <a:rPr lang="en-US" smtClean="0"/>
              <a:t>13</a:t>
            </a:fld>
            <a:endParaRPr lang="en-US"/>
          </a:p>
        </p:txBody>
      </p:sp>
    </p:spTree>
    <p:extLst>
      <p:ext uri="{BB962C8B-B14F-4D97-AF65-F5344CB8AC3E}">
        <p14:creationId xmlns:p14="http://schemas.microsoft.com/office/powerpoint/2010/main" val="4080602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C78DD-5545-E0F2-4E28-10FF6F55CB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CB94B5-8F87-70AC-E423-9005764AE4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B48630-7DCD-F2C6-4D95-EB4A2D025B53}"/>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5" name="Footer Placeholder 4">
            <a:extLst>
              <a:ext uri="{FF2B5EF4-FFF2-40B4-BE49-F238E27FC236}">
                <a16:creationId xmlns:a16="http://schemas.microsoft.com/office/drawing/2014/main" id="{C2DE67B3-91D7-7E5E-3014-771CFC2E4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89E00-D2BF-4592-4665-D6ECB9924D8E}"/>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394571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543E-CA90-6D5B-02BB-2464EB3C8F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2C695F-E458-54EE-E833-483C036C5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E499E-D616-EDB1-0A7C-767B6E3B2DE1}"/>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5" name="Footer Placeholder 4">
            <a:extLst>
              <a:ext uri="{FF2B5EF4-FFF2-40B4-BE49-F238E27FC236}">
                <a16:creationId xmlns:a16="http://schemas.microsoft.com/office/drawing/2014/main" id="{9991EA1C-E83F-1528-04FC-2E34BC38A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5FF5F-C8D3-F391-0FDC-57D7F33A126A}"/>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135616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01CF6-D72B-BA9F-939B-60630A0D1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A96875-B387-5A17-0DA7-E373C2FFFE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37DA7-966E-0C76-FDC9-88416616017D}"/>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5" name="Footer Placeholder 4">
            <a:extLst>
              <a:ext uri="{FF2B5EF4-FFF2-40B4-BE49-F238E27FC236}">
                <a16:creationId xmlns:a16="http://schemas.microsoft.com/office/drawing/2014/main" id="{61B8361D-8E43-65B7-8817-DABFE61FB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543E1-CE44-9641-C2C2-DCCBD03E173F}"/>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148979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E32D-DB64-B744-2815-FEAC18C6EF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59F96-291F-CC22-4D43-1F611F8371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168A0-6FF0-A1E1-8335-5C45FAD6E54A}"/>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5" name="Footer Placeholder 4">
            <a:extLst>
              <a:ext uri="{FF2B5EF4-FFF2-40B4-BE49-F238E27FC236}">
                <a16:creationId xmlns:a16="http://schemas.microsoft.com/office/drawing/2014/main" id="{5BF3FB54-139F-EB5B-054B-485778065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88746-7B78-1A9B-B624-C4DC6E2C30A9}"/>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254615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14E5-ED41-FB43-8034-40447385C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08A675-ACA3-B15B-C04A-0A0F111619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872C34-4526-5315-17C1-8558F795DCDA}"/>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5" name="Footer Placeholder 4">
            <a:extLst>
              <a:ext uri="{FF2B5EF4-FFF2-40B4-BE49-F238E27FC236}">
                <a16:creationId xmlns:a16="http://schemas.microsoft.com/office/drawing/2014/main" id="{9547C922-35AB-B933-C2CE-622877E4C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8E06F-8E2A-1BAD-ECA5-D4649B3CB3C1}"/>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71609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AF598-B69A-EF05-4D52-267B1E12B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2453E-7DEC-5AED-0406-D1DF1EB68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492C7D-C6BE-1970-9EBE-DF7476993F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626493-B5A3-58B3-B089-D6831AF0708C}"/>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6" name="Footer Placeholder 5">
            <a:extLst>
              <a:ext uri="{FF2B5EF4-FFF2-40B4-BE49-F238E27FC236}">
                <a16:creationId xmlns:a16="http://schemas.microsoft.com/office/drawing/2014/main" id="{29455F47-C925-8DC9-56EE-8ED575A70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8FFDA-3AB2-1B43-2D6B-2FC22DCD59DB}"/>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426785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B26B-83C9-5D7E-F8FF-2054AA7DA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A7074B-3C1D-F9AC-1220-45A7F7529A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0E7992-4D19-948E-92BD-112E153468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373209-4780-370F-E395-6DA1916A4F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B5AD04-522B-AAB3-0F95-2CEC604C09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F5E937-03D0-6221-0E6A-FDD0C3B1EF12}"/>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8" name="Footer Placeholder 7">
            <a:extLst>
              <a:ext uri="{FF2B5EF4-FFF2-40B4-BE49-F238E27FC236}">
                <a16:creationId xmlns:a16="http://schemas.microsoft.com/office/drawing/2014/main" id="{525054D0-76EB-1FC6-386C-6939074805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40707D-BF01-BAFB-4F03-2761B38C8516}"/>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94725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760AA-4C8D-7ADE-9622-A0F7047FCD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18A1DE-1836-6B27-C5EB-ADFDD0EC4EAB}"/>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4" name="Footer Placeholder 3">
            <a:extLst>
              <a:ext uri="{FF2B5EF4-FFF2-40B4-BE49-F238E27FC236}">
                <a16:creationId xmlns:a16="http://schemas.microsoft.com/office/drawing/2014/main" id="{82213D65-B9BF-396F-306B-0A30909BCD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37BEB6-B0C7-D309-7FF0-7661F92E890C}"/>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304615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4EDC9-87B8-3827-3F18-5EB1F151EEEF}"/>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3" name="Footer Placeholder 2">
            <a:extLst>
              <a:ext uri="{FF2B5EF4-FFF2-40B4-BE49-F238E27FC236}">
                <a16:creationId xmlns:a16="http://schemas.microsoft.com/office/drawing/2014/main" id="{CF26C0F1-D610-E069-012D-2F4C092B9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CCEE6E-2CD8-C858-48DE-1B77D4896141}"/>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426193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FE01-B96F-2300-E58F-097B7BAA19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A39754-342E-38AB-FACE-3720251DFE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386877-8219-8DA3-5F94-8A28CB89A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C84DF-9C95-0402-7723-44CE4E404349}"/>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6" name="Footer Placeholder 5">
            <a:extLst>
              <a:ext uri="{FF2B5EF4-FFF2-40B4-BE49-F238E27FC236}">
                <a16:creationId xmlns:a16="http://schemas.microsoft.com/office/drawing/2014/main" id="{47F8B04A-052E-91EE-C2C7-B72EC6CEC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404B4-05CE-9D73-75EF-7A4AEE09E41B}"/>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3927828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2B00-F01E-A833-8965-38D28FD2FA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A55D65-3BC9-4F9B-77BF-A2016E9D7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E3F84-128D-3AC9-005B-3516919F5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12AC-F702-416C-AE8E-0BD6FC248A13}"/>
              </a:ext>
            </a:extLst>
          </p:cNvPr>
          <p:cNvSpPr>
            <a:spLocks noGrp="1"/>
          </p:cNvSpPr>
          <p:nvPr>
            <p:ph type="dt" sz="half" idx="10"/>
          </p:nvPr>
        </p:nvSpPr>
        <p:spPr/>
        <p:txBody>
          <a:bodyPr/>
          <a:lstStyle/>
          <a:p>
            <a:fld id="{BA711289-9667-4984-B647-F2ABEB4797A5}" type="datetimeFigureOut">
              <a:rPr lang="en-US" smtClean="0"/>
              <a:t>2/2/23</a:t>
            </a:fld>
            <a:endParaRPr lang="en-US"/>
          </a:p>
        </p:txBody>
      </p:sp>
      <p:sp>
        <p:nvSpPr>
          <p:cNvPr id="6" name="Footer Placeholder 5">
            <a:extLst>
              <a:ext uri="{FF2B5EF4-FFF2-40B4-BE49-F238E27FC236}">
                <a16:creationId xmlns:a16="http://schemas.microsoft.com/office/drawing/2014/main" id="{BB4E17D8-EE91-EBB8-10D3-5419CDB58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F6211-AD32-B0BE-D356-31E6BAC4E2B1}"/>
              </a:ext>
            </a:extLst>
          </p:cNvPr>
          <p:cNvSpPr>
            <a:spLocks noGrp="1"/>
          </p:cNvSpPr>
          <p:nvPr>
            <p:ph type="sldNum" sz="quarter" idx="12"/>
          </p:nvPr>
        </p:nvSpPr>
        <p:spPr/>
        <p:txBody>
          <a:bodyPr/>
          <a:lstStyle/>
          <a:p>
            <a:fld id="{05267955-EAF0-4506-8366-710468801746}" type="slidenum">
              <a:rPr lang="en-US" smtClean="0"/>
              <a:t>‹#›</a:t>
            </a:fld>
            <a:endParaRPr lang="en-US"/>
          </a:p>
        </p:txBody>
      </p:sp>
    </p:spTree>
    <p:extLst>
      <p:ext uri="{BB962C8B-B14F-4D97-AF65-F5344CB8AC3E}">
        <p14:creationId xmlns:p14="http://schemas.microsoft.com/office/powerpoint/2010/main" val="2455838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A2347E-C6A2-AF70-4648-A3197CB536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3A0D78-2F32-FDFE-7F2F-8B1932C16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AFAAB-D5A0-8311-E023-7943022D9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11289-9667-4984-B647-F2ABEB4797A5}" type="datetimeFigureOut">
              <a:rPr lang="en-US" smtClean="0"/>
              <a:t>2/2/23</a:t>
            </a:fld>
            <a:endParaRPr lang="en-US"/>
          </a:p>
        </p:txBody>
      </p:sp>
      <p:sp>
        <p:nvSpPr>
          <p:cNvPr id="5" name="Footer Placeholder 4">
            <a:extLst>
              <a:ext uri="{FF2B5EF4-FFF2-40B4-BE49-F238E27FC236}">
                <a16:creationId xmlns:a16="http://schemas.microsoft.com/office/drawing/2014/main" id="{64D11954-03F5-91C5-AB9C-4F42F5683F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95DD72-8EC2-FC71-38C9-B08B3DACA5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67955-EAF0-4506-8366-710468801746}" type="slidenum">
              <a:rPr lang="en-US" smtClean="0"/>
              <a:t>‹#›</a:t>
            </a:fld>
            <a:endParaRPr lang="en-US"/>
          </a:p>
        </p:txBody>
      </p:sp>
    </p:spTree>
    <p:extLst>
      <p:ext uri="{BB962C8B-B14F-4D97-AF65-F5344CB8AC3E}">
        <p14:creationId xmlns:p14="http://schemas.microsoft.com/office/powerpoint/2010/main" val="377092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remm.hhs.gov/" TargetMode="External"/><Relationship Id="rId2" Type="http://schemas.openxmlformats.org/officeDocument/2006/relationships/hyperlink" Target="https://nuclearweaponsedproj.mit.edu/"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97A6-3505-2DE5-2141-FE3D0CAD4B3B}"/>
              </a:ext>
            </a:extLst>
          </p:cNvPr>
          <p:cNvSpPr>
            <a:spLocks noGrp="1"/>
          </p:cNvSpPr>
          <p:nvPr>
            <p:ph type="ctrTitle"/>
          </p:nvPr>
        </p:nvSpPr>
        <p:spPr>
          <a:xfrm>
            <a:off x="217054" y="275570"/>
            <a:ext cx="11757891" cy="1034963"/>
          </a:xfrm>
        </p:spPr>
        <p:txBody>
          <a:bodyPr>
            <a:normAutofit fontScale="90000"/>
          </a:bodyPr>
          <a:lstStyle/>
          <a:p>
            <a:r>
              <a:rPr lang="en-US" b="1" dirty="0"/>
              <a:t>Radiation Event Medical Management </a:t>
            </a:r>
          </a:p>
        </p:txBody>
      </p:sp>
      <p:sp>
        <p:nvSpPr>
          <p:cNvPr id="3" name="Subtitle 2">
            <a:extLst>
              <a:ext uri="{FF2B5EF4-FFF2-40B4-BE49-F238E27FC236}">
                <a16:creationId xmlns:a16="http://schemas.microsoft.com/office/drawing/2014/main" id="{3AE977FA-B1EC-DEA7-D292-3C749164BB76}"/>
              </a:ext>
            </a:extLst>
          </p:cNvPr>
          <p:cNvSpPr>
            <a:spLocks noGrp="1"/>
          </p:cNvSpPr>
          <p:nvPr>
            <p:ph type="subTitle" idx="1"/>
          </p:nvPr>
        </p:nvSpPr>
        <p:spPr>
          <a:xfrm>
            <a:off x="217054" y="2854437"/>
            <a:ext cx="4572000" cy="1655762"/>
          </a:xfrm>
        </p:spPr>
        <p:txBody>
          <a:bodyPr>
            <a:normAutofit/>
          </a:bodyPr>
          <a:lstStyle/>
          <a:p>
            <a:pPr algn="l"/>
            <a:r>
              <a:rPr lang="en-US" sz="1600" dirty="0"/>
              <a:t>RG Jones MD, </a:t>
            </a:r>
            <a:r>
              <a:rPr lang="en-US" sz="1600" dirty="0" err="1"/>
              <a:t>MedGlobal</a:t>
            </a:r>
            <a:r>
              <a:rPr lang="en-US" sz="1600" dirty="0"/>
              <a:t>-Ukraine</a:t>
            </a:r>
          </a:p>
          <a:p>
            <a:pPr algn="l"/>
            <a:r>
              <a:rPr lang="en-US" sz="1600" dirty="0"/>
              <a:t>Tim Conley HO, IDMC</a:t>
            </a:r>
          </a:p>
          <a:p>
            <a:pPr algn="l"/>
            <a:r>
              <a:rPr lang="en-US" sz="1600" dirty="0"/>
              <a:t>Florian </a:t>
            </a:r>
            <a:r>
              <a:rPr lang="en-US" sz="1600" dirty="0" err="1"/>
              <a:t>Schmitzberger</a:t>
            </a:r>
            <a:r>
              <a:rPr lang="en-US" sz="1600" dirty="0"/>
              <a:t> MD, GRM</a:t>
            </a:r>
          </a:p>
          <a:p>
            <a:pPr algn="l"/>
            <a:r>
              <a:rPr lang="en-US" sz="1600" dirty="0"/>
              <a:t>Peter </a:t>
            </a:r>
            <a:r>
              <a:rPr lang="en-US" sz="1600" dirty="0" err="1"/>
              <a:t>Akpunonu</a:t>
            </a:r>
            <a:r>
              <a:rPr lang="en-US" sz="1600" dirty="0"/>
              <a:t> MD, IDMC</a:t>
            </a:r>
          </a:p>
        </p:txBody>
      </p:sp>
      <p:pic>
        <p:nvPicPr>
          <p:cNvPr id="4" name="Picture 3">
            <a:extLst>
              <a:ext uri="{FF2B5EF4-FFF2-40B4-BE49-F238E27FC236}">
                <a16:creationId xmlns:a16="http://schemas.microsoft.com/office/drawing/2014/main" id="{FBD7BFCC-FDCA-6511-A13F-1D0FDCE91FD6}"/>
              </a:ext>
            </a:extLst>
          </p:cNvPr>
          <p:cNvPicPr>
            <a:picLocks noChangeAspect="1"/>
          </p:cNvPicPr>
          <p:nvPr/>
        </p:nvPicPr>
        <p:blipFill>
          <a:blip r:embed="rId2"/>
          <a:stretch>
            <a:fillRect/>
          </a:stretch>
        </p:blipFill>
        <p:spPr>
          <a:xfrm>
            <a:off x="2601450" y="5805264"/>
            <a:ext cx="2448070" cy="777165"/>
          </a:xfrm>
          <a:prstGeom prst="rect">
            <a:avLst/>
          </a:prstGeom>
        </p:spPr>
      </p:pic>
      <p:pic>
        <p:nvPicPr>
          <p:cNvPr id="5" name="Picture 4">
            <a:extLst>
              <a:ext uri="{FF2B5EF4-FFF2-40B4-BE49-F238E27FC236}">
                <a16:creationId xmlns:a16="http://schemas.microsoft.com/office/drawing/2014/main" id="{E3431D3D-40F1-4C29-B2CF-6EBA9B3BA367}"/>
              </a:ext>
            </a:extLst>
          </p:cNvPr>
          <p:cNvPicPr>
            <a:picLocks noChangeAspect="1"/>
          </p:cNvPicPr>
          <p:nvPr/>
        </p:nvPicPr>
        <p:blipFill>
          <a:blip r:embed="rId3"/>
          <a:stretch>
            <a:fillRect/>
          </a:stretch>
        </p:blipFill>
        <p:spPr>
          <a:xfrm>
            <a:off x="3523093" y="6389633"/>
            <a:ext cx="1182975" cy="413678"/>
          </a:xfrm>
          <a:prstGeom prst="rect">
            <a:avLst/>
          </a:prstGeom>
        </p:spPr>
      </p:pic>
      <p:pic>
        <p:nvPicPr>
          <p:cNvPr id="6" name="Picture 5">
            <a:extLst>
              <a:ext uri="{FF2B5EF4-FFF2-40B4-BE49-F238E27FC236}">
                <a16:creationId xmlns:a16="http://schemas.microsoft.com/office/drawing/2014/main" id="{7EC77D42-9D0A-8310-6F2B-AE3CE79A292B}"/>
              </a:ext>
            </a:extLst>
          </p:cNvPr>
          <p:cNvPicPr>
            <a:picLocks noChangeAspect="1"/>
          </p:cNvPicPr>
          <p:nvPr/>
        </p:nvPicPr>
        <p:blipFill rotWithShape="1">
          <a:blip r:embed="rId4"/>
          <a:srcRect l="5976" t="7896" r="10108" b="9541"/>
          <a:stretch/>
        </p:blipFill>
        <p:spPr>
          <a:xfrm>
            <a:off x="217054" y="5638402"/>
            <a:ext cx="1182975" cy="1163902"/>
          </a:xfrm>
          <a:prstGeom prst="rect">
            <a:avLst/>
          </a:prstGeom>
        </p:spPr>
      </p:pic>
      <p:pic>
        <p:nvPicPr>
          <p:cNvPr id="8" name="Picture 7" descr="Qr code&#10;&#10;Description automatically generated">
            <a:extLst>
              <a:ext uri="{FF2B5EF4-FFF2-40B4-BE49-F238E27FC236}">
                <a16:creationId xmlns:a16="http://schemas.microsoft.com/office/drawing/2014/main" id="{1F44CE96-8DA2-6A40-E885-57F700D4937C}"/>
              </a:ext>
            </a:extLst>
          </p:cNvPr>
          <p:cNvPicPr>
            <a:picLocks noChangeAspect="1"/>
          </p:cNvPicPr>
          <p:nvPr/>
        </p:nvPicPr>
        <p:blipFill rotWithShape="1">
          <a:blip r:embed="rId5">
            <a:extLst>
              <a:ext uri="{28A0092B-C50C-407E-A947-70E740481C1C}">
                <a14:useLocalDpi xmlns:a14="http://schemas.microsoft.com/office/drawing/2010/main" val="0"/>
              </a:ext>
            </a:extLst>
          </a:blip>
          <a:srcRect b="-2359"/>
          <a:stretch/>
        </p:blipFill>
        <p:spPr>
          <a:xfrm>
            <a:off x="3226947" y="2860122"/>
            <a:ext cx="1626493" cy="2158218"/>
          </a:xfrm>
          <a:prstGeom prst="rect">
            <a:avLst/>
          </a:prstGeom>
        </p:spPr>
      </p:pic>
      <p:pic>
        <p:nvPicPr>
          <p:cNvPr id="9" name="Picture 2" descr="Triage, Transport, Treatment of Zones After a Nuclear Detonation">
            <a:extLst>
              <a:ext uri="{FF2B5EF4-FFF2-40B4-BE49-F238E27FC236}">
                <a16:creationId xmlns:a16="http://schemas.microsoft.com/office/drawing/2014/main" id="{0B92F822-F6E9-7F1B-850E-70203A0566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7603" y="1044486"/>
            <a:ext cx="7147342" cy="5345147"/>
          </a:xfrm>
          <a:prstGeom prst="rect">
            <a:avLst/>
          </a:prstGeom>
          <a:noFill/>
          <a:effectLst>
            <a:outerShdw blurRad="50800" dist="50800" dir="5400000" algn="ctr" rotWithShape="0">
              <a:srgbClr val="000000">
                <a:alpha val="0"/>
              </a:srgbClr>
            </a:outerShdw>
            <a:reflection stA="0" endPos="65000" dist="50800" dir="5400000" sy="-100000" algn="bl" rotWithShape="0"/>
            <a:softEdge rad="317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2D6379-0B7E-DBC0-BE9E-0A5BDDD677BC}"/>
              </a:ext>
            </a:extLst>
          </p:cNvPr>
          <p:cNvPicPr>
            <a:picLocks noChangeAspect="1"/>
          </p:cNvPicPr>
          <p:nvPr/>
        </p:nvPicPr>
        <p:blipFill>
          <a:blip r:embed="rId7"/>
          <a:stretch>
            <a:fillRect/>
          </a:stretch>
        </p:blipFill>
        <p:spPr>
          <a:xfrm>
            <a:off x="1471149" y="5682624"/>
            <a:ext cx="1059181" cy="1059181"/>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1264DB3-A626-DD74-A1AC-E0916CE316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2389" y="5970599"/>
            <a:ext cx="1224236" cy="866136"/>
          </a:xfrm>
          <a:prstGeom prst="rect">
            <a:avLst/>
          </a:prstGeom>
        </p:spPr>
      </p:pic>
      <p:pic>
        <p:nvPicPr>
          <p:cNvPr id="13" name="Picture 12" descr="Logo, icon&#10;&#10;Description automatically generated">
            <a:extLst>
              <a:ext uri="{FF2B5EF4-FFF2-40B4-BE49-F238E27FC236}">
                <a16:creationId xmlns:a16="http://schemas.microsoft.com/office/drawing/2014/main" id="{0504F18C-6D0A-A817-D95B-8C7DDB6B53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6625" y="5960904"/>
            <a:ext cx="889048" cy="889048"/>
          </a:xfrm>
          <a:prstGeom prst="rect">
            <a:avLst/>
          </a:prstGeom>
        </p:spPr>
      </p:pic>
    </p:spTree>
    <p:extLst>
      <p:ext uri="{BB962C8B-B14F-4D97-AF65-F5344CB8AC3E}">
        <p14:creationId xmlns:p14="http://schemas.microsoft.com/office/powerpoint/2010/main" val="1469782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7C01-66B2-6FFD-135C-315A4790DC50}"/>
              </a:ext>
            </a:extLst>
          </p:cNvPr>
          <p:cNvSpPr>
            <a:spLocks noGrp="1"/>
          </p:cNvSpPr>
          <p:nvPr>
            <p:ph type="title"/>
          </p:nvPr>
        </p:nvSpPr>
        <p:spPr/>
        <p:txBody>
          <a:bodyPr/>
          <a:lstStyle/>
          <a:p>
            <a:r>
              <a:rPr lang="en-US" b="1" dirty="0">
                <a:latin typeface="+mn-lt"/>
              </a:rPr>
              <a:t>Washington, DC: Topol SS-25 (800kt)</a:t>
            </a:r>
          </a:p>
        </p:txBody>
      </p:sp>
      <p:pic>
        <p:nvPicPr>
          <p:cNvPr id="5" name="Content Placeholder 4">
            <a:extLst>
              <a:ext uri="{FF2B5EF4-FFF2-40B4-BE49-F238E27FC236}">
                <a16:creationId xmlns:a16="http://schemas.microsoft.com/office/drawing/2014/main" id="{A8FF736C-B2D3-67C2-6AD2-65125F7B3AD5}"/>
              </a:ext>
            </a:extLst>
          </p:cNvPr>
          <p:cNvPicPr>
            <a:picLocks noGrp="1" noChangeAspect="1"/>
          </p:cNvPicPr>
          <p:nvPr>
            <p:ph idx="1"/>
          </p:nvPr>
        </p:nvPicPr>
        <p:blipFill>
          <a:blip r:embed="rId2"/>
          <a:stretch>
            <a:fillRect/>
          </a:stretch>
        </p:blipFill>
        <p:spPr>
          <a:xfrm>
            <a:off x="838200" y="1253330"/>
            <a:ext cx="10398760" cy="5523131"/>
          </a:xfrm>
        </p:spPr>
      </p:pic>
    </p:spTree>
    <p:extLst>
      <p:ext uri="{BB962C8B-B14F-4D97-AF65-F5344CB8AC3E}">
        <p14:creationId xmlns:p14="http://schemas.microsoft.com/office/powerpoint/2010/main" val="360921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81BE-75A3-21AB-C32D-FF1A7030FEE3}"/>
              </a:ext>
            </a:extLst>
          </p:cNvPr>
          <p:cNvSpPr>
            <a:spLocks noGrp="1"/>
          </p:cNvSpPr>
          <p:nvPr>
            <p:ph type="title"/>
          </p:nvPr>
        </p:nvSpPr>
        <p:spPr/>
        <p:txBody>
          <a:bodyPr/>
          <a:lstStyle/>
          <a:p>
            <a:r>
              <a:rPr lang="en-US" b="1" dirty="0" err="1">
                <a:latin typeface="+mn-lt"/>
              </a:rPr>
              <a:t>Zaporizhzia</a:t>
            </a:r>
            <a:r>
              <a:rPr lang="en-US" b="1" dirty="0">
                <a:latin typeface="+mn-lt"/>
              </a:rPr>
              <a:t>, UA: Improvised Devise (10kt)</a:t>
            </a:r>
          </a:p>
        </p:txBody>
      </p:sp>
      <p:pic>
        <p:nvPicPr>
          <p:cNvPr id="5" name="Content Placeholder 4">
            <a:extLst>
              <a:ext uri="{FF2B5EF4-FFF2-40B4-BE49-F238E27FC236}">
                <a16:creationId xmlns:a16="http://schemas.microsoft.com/office/drawing/2014/main" id="{D69216B5-E249-C996-C916-EC6E8A0B8547}"/>
              </a:ext>
            </a:extLst>
          </p:cNvPr>
          <p:cNvPicPr>
            <a:picLocks noGrp="1" noChangeAspect="1"/>
          </p:cNvPicPr>
          <p:nvPr>
            <p:ph idx="1"/>
          </p:nvPr>
        </p:nvPicPr>
        <p:blipFill>
          <a:blip r:embed="rId2"/>
          <a:stretch>
            <a:fillRect/>
          </a:stretch>
        </p:blipFill>
        <p:spPr>
          <a:xfrm>
            <a:off x="838199" y="1253330"/>
            <a:ext cx="10554619" cy="5462429"/>
          </a:xfrm>
        </p:spPr>
      </p:pic>
    </p:spTree>
    <p:extLst>
      <p:ext uri="{BB962C8B-B14F-4D97-AF65-F5344CB8AC3E}">
        <p14:creationId xmlns:p14="http://schemas.microsoft.com/office/powerpoint/2010/main" val="158079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81BE-75A3-21AB-C32D-FF1A7030FEE3}"/>
              </a:ext>
            </a:extLst>
          </p:cNvPr>
          <p:cNvSpPr>
            <a:spLocks noGrp="1"/>
          </p:cNvSpPr>
          <p:nvPr>
            <p:ph type="title"/>
          </p:nvPr>
        </p:nvSpPr>
        <p:spPr/>
        <p:txBody>
          <a:bodyPr/>
          <a:lstStyle/>
          <a:p>
            <a:r>
              <a:rPr lang="en-US" b="1" dirty="0" err="1">
                <a:latin typeface="+mn-lt"/>
              </a:rPr>
              <a:t>Zaporizhzia</a:t>
            </a:r>
            <a:r>
              <a:rPr lang="en-US" b="1" dirty="0">
                <a:latin typeface="+mn-lt"/>
              </a:rPr>
              <a:t>, UA: Improvised Devise (10kt)</a:t>
            </a:r>
          </a:p>
        </p:txBody>
      </p:sp>
      <p:pic>
        <p:nvPicPr>
          <p:cNvPr id="7" name="Content Placeholder 6">
            <a:extLst>
              <a:ext uri="{FF2B5EF4-FFF2-40B4-BE49-F238E27FC236}">
                <a16:creationId xmlns:a16="http://schemas.microsoft.com/office/drawing/2014/main" id="{222D8D17-EAFA-7819-6551-F6065E7A3321}"/>
              </a:ext>
            </a:extLst>
          </p:cNvPr>
          <p:cNvPicPr>
            <a:picLocks noGrp="1" noChangeAspect="1"/>
          </p:cNvPicPr>
          <p:nvPr>
            <p:ph idx="1"/>
          </p:nvPr>
        </p:nvPicPr>
        <p:blipFill>
          <a:blip r:embed="rId2"/>
          <a:stretch>
            <a:fillRect/>
          </a:stretch>
        </p:blipFill>
        <p:spPr>
          <a:xfrm>
            <a:off x="838200" y="1222534"/>
            <a:ext cx="9646920" cy="5461860"/>
          </a:xfrm>
        </p:spPr>
      </p:pic>
    </p:spTree>
    <p:extLst>
      <p:ext uri="{BB962C8B-B14F-4D97-AF65-F5344CB8AC3E}">
        <p14:creationId xmlns:p14="http://schemas.microsoft.com/office/powerpoint/2010/main" val="3853924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C5AE-FEAE-9786-D098-840D43D34ED5}"/>
              </a:ext>
            </a:extLst>
          </p:cNvPr>
          <p:cNvSpPr>
            <a:spLocks noGrp="1"/>
          </p:cNvSpPr>
          <p:nvPr>
            <p:ph type="title"/>
          </p:nvPr>
        </p:nvSpPr>
        <p:spPr>
          <a:xfrm>
            <a:off x="838200" y="365125"/>
            <a:ext cx="10876280" cy="1325563"/>
          </a:xfrm>
        </p:spPr>
        <p:txBody>
          <a:bodyPr/>
          <a:lstStyle/>
          <a:p>
            <a:r>
              <a:rPr lang="en-US" b="1" dirty="0" err="1">
                <a:latin typeface="+mn-lt"/>
              </a:rPr>
              <a:t>Zaporizhzia</a:t>
            </a:r>
            <a:r>
              <a:rPr lang="en-US" b="1" dirty="0">
                <a:latin typeface="+mn-lt"/>
              </a:rPr>
              <a:t>, UA: Crude terrorist device (100t)</a:t>
            </a:r>
          </a:p>
        </p:txBody>
      </p:sp>
      <p:pic>
        <p:nvPicPr>
          <p:cNvPr id="5" name="Content Placeholder 4">
            <a:extLst>
              <a:ext uri="{FF2B5EF4-FFF2-40B4-BE49-F238E27FC236}">
                <a16:creationId xmlns:a16="http://schemas.microsoft.com/office/drawing/2014/main" id="{6651F286-2DC3-7C41-0DB3-F611DBA8278D}"/>
              </a:ext>
            </a:extLst>
          </p:cNvPr>
          <p:cNvPicPr>
            <a:picLocks noGrp="1" noChangeAspect="1"/>
          </p:cNvPicPr>
          <p:nvPr>
            <p:ph idx="1"/>
          </p:nvPr>
        </p:nvPicPr>
        <p:blipFill>
          <a:blip r:embed="rId3"/>
          <a:stretch>
            <a:fillRect/>
          </a:stretch>
        </p:blipFill>
        <p:spPr>
          <a:xfrm>
            <a:off x="838200" y="1378584"/>
            <a:ext cx="9992360" cy="5329259"/>
          </a:xfrm>
        </p:spPr>
      </p:pic>
    </p:spTree>
    <p:extLst>
      <p:ext uri="{BB962C8B-B14F-4D97-AF65-F5344CB8AC3E}">
        <p14:creationId xmlns:p14="http://schemas.microsoft.com/office/powerpoint/2010/main" val="3555935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DE3C-C153-3868-2F84-30381C5A8D76}"/>
              </a:ext>
            </a:extLst>
          </p:cNvPr>
          <p:cNvSpPr>
            <a:spLocks noGrp="1"/>
          </p:cNvSpPr>
          <p:nvPr>
            <p:ph type="title"/>
          </p:nvPr>
        </p:nvSpPr>
        <p:spPr/>
        <p:txBody>
          <a:bodyPr/>
          <a:lstStyle/>
          <a:p>
            <a:r>
              <a:rPr lang="en-US" b="1" dirty="0">
                <a:latin typeface="+mn-lt"/>
              </a:rPr>
              <a:t>What is “Fallout”?</a:t>
            </a:r>
          </a:p>
        </p:txBody>
      </p:sp>
      <p:pic>
        <p:nvPicPr>
          <p:cNvPr id="4" name="Content Placeholder 3">
            <a:extLst>
              <a:ext uri="{FF2B5EF4-FFF2-40B4-BE49-F238E27FC236}">
                <a16:creationId xmlns:a16="http://schemas.microsoft.com/office/drawing/2014/main" id="{90A8A6CA-4907-321C-1DD4-263E2CC29D9E}"/>
              </a:ext>
            </a:extLst>
          </p:cNvPr>
          <p:cNvPicPr>
            <a:picLocks noGrp="1" noChangeAspect="1"/>
          </p:cNvPicPr>
          <p:nvPr>
            <p:ph sz="half" idx="1"/>
          </p:nvPr>
        </p:nvPicPr>
        <p:blipFill>
          <a:blip r:embed="rId2"/>
          <a:stretch>
            <a:fillRect/>
          </a:stretch>
        </p:blipFill>
        <p:spPr>
          <a:xfrm>
            <a:off x="6639560" y="1697673"/>
            <a:ext cx="5181600" cy="3468737"/>
          </a:xfrm>
          <a:prstGeom prst="rect">
            <a:avLst/>
          </a:prstGeom>
        </p:spPr>
      </p:pic>
      <p:sp>
        <p:nvSpPr>
          <p:cNvPr id="5" name="Content Placeholder 4">
            <a:extLst>
              <a:ext uri="{FF2B5EF4-FFF2-40B4-BE49-F238E27FC236}">
                <a16:creationId xmlns:a16="http://schemas.microsoft.com/office/drawing/2014/main" id="{17E03164-0D1C-3A0B-BF4A-53D55F7374D8}"/>
              </a:ext>
            </a:extLst>
          </p:cNvPr>
          <p:cNvSpPr>
            <a:spLocks noGrp="1"/>
          </p:cNvSpPr>
          <p:nvPr>
            <p:ph sz="half" idx="2"/>
          </p:nvPr>
        </p:nvSpPr>
        <p:spPr>
          <a:xfrm>
            <a:off x="370840" y="1697673"/>
            <a:ext cx="8915400" cy="4795202"/>
          </a:xfrm>
        </p:spPr>
        <p:txBody>
          <a:bodyPr>
            <a:normAutofit/>
          </a:bodyPr>
          <a:lstStyle/>
          <a:p>
            <a:r>
              <a:rPr lang="en-US" b="1" dirty="0" err="1"/>
              <a:t>Pyrocumulus</a:t>
            </a:r>
            <a:r>
              <a:rPr lang="en-US" b="1" dirty="0"/>
              <a:t> cloud</a:t>
            </a:r>
          </a:p>
          <a:p>
            <a:pPr lvl="1"/>
            <a:r>
              <a:rPr lang="en-US" dirty="0"/>
              <a:t>Ejects fissile and un-</a:t>
            </a:r>
            <a:r>
              <a:rPr lang="en-US" dirty="0" err="1"/>
              <a:t>fissioned</a:t>
            </a:r>
            <a:r>
              <a:rPr lang="en-US" dirty="0"/>
              <a:t> material </a:t>
            </a:r>
          </a:p>
          <a:p>
            <a:pPr marL="457200" lvl="1" indent="0">
              <a:buNone/>
            </a:pPr>
            <a:r>
              <a:rPr lang="en-US" dirty="0"/>
              <a:t>	as high as 50km into air</a:t>
            </a:r>
          </a:p>
          <a:p>
            <a:pPr lvl="1"/>
            <a:r>
              <a:rPr lang="en-US" dirty="0"/>
              <a:t>1</a:t>
            </a:r>
            <a:r>
              <a:rPr lang="en-US" baseline="30000" dirty="0"/>
              <a:t>st</a:t>
            </a:r>
            <a:r>
              <a:rPr lang="en-US" dirty="0"/>
              <a:t> hour: “Black rain” of radioactive soot</a:t>
            </a:r>
          </a:p>
          <a:p>
            <a:pPr lvl="1"/>
            <a:r>
              <a:rPr lang="en-US" dirty="0"/>
              <a:t>Much may remain in stratosphere for years </a:t>
            </a:r>
          </a:p>
          <a:p>
            <a:pPr marL="457200" lvl="1" indent="0">
              <a:buNone/>
            </a:pPr>
            <a:r>
              <a:rPr lang="en-US" dirty="0"/>
              <a:t>	and circulate globally</a:t>
            </a:r>
          </a:p>
          <a:p>
            <a:r>
              <a:rPr lang="en-US" b="1" dirty="0"/>
              <a:t>Ground level contamination</a:t>
            </a:r>
          </a:p>
          <a:p>
            <a:pPr lvl="1"/>
            <a:r>
              <a:rPr lang="en-US" dirty="0"/>
              <a:t>Made up of decay materials</a:t>
            </a:r>
          </a:p>
          <a:p>
            <a:pPr marL="457200" lvl="1" indent="0">
              <a:buNone/>
            </a:pPr>
            <a:r>
              <a:rPr lang="en-US" dirty="0"/>
              <a:t>	U</a:t>
            </a:r>
            <a:r>
              <a:rPr lang="en-US" baseline="30000" dirty="0"/>
              <a:t>235 </a:t>
            </a:r>
            <a:r>
              <a:rPr lang="en-US" dirty="0">
                <a:sym typeface="Wingdings" panose="05000000000000000000" pitchFamily="2" charset="2"/>
              </a:rPr>
              <a:t> I</a:t>
            </a:r>
            <a:r>
              <a:rPr lang="en-US" baseline="30000" dirty="0">
                <a:sym typeface="Wingdings" panose="05000000000000000000" pitchFamily="2" charset="2"/>
              </a:rPr>
              <a:t>131</a:t>
            </a:r>
            <a:r>
              <a:rPr lang="en-US" dirty="0">
                <a:sym typeface="Wingdings" panose="05000000000000000000" pitchFamily="2" charset="2"/>
              </a:rPr>
              <a:t> + Ba</a:t>
            </a:r>
            <a:r>
              <a:rPr lang="en-US" baseline="30000" dirty="0">
                <a:sym typeface="Wingdings" panose="05000000000000000000" pitchFamily="2" charset="2"/>
              </a:rPr>
              <a:t>140</a:t>
            </a:r>
            <a:r>
              <a:rPr lang="en-US" dirty="0">
                <a:sym typeface="Wingdings" panose="05000000000000000000" pitchFamily="2" charset="2"/>
              </a:rPr>
              <a:t> (early: up to 4 months)</a:t>
            </a:r>
          </a:p>
          <a:p>
            <a:pPr marL="457200" lvl="1" indent="0">
              <a:buNone/>
            </a:pPr>
            <a:r>
              <a:rPr lang="en-US" dirty="0">
                <a:sym typeface="Wingdings" panose="05000000000000000000" pitchFamily="2" charset="2"/>
              </a:rPr>
              <a:t>	         Ce</a:t>
            </a:r>
            <a:r>
              <a:rPr lang="en-US" baseline="30000" dirty="0">
                <a:sym typeface="Wingdings" panose="05000000000000000000" pitchFamily="2" charset="2"/>
              </a:rPr>
              <a:t>141</a:t>
            </a:r>
            <a:r>
              <a:rPr lang="en-US" dirty="0">
                <a:sym typeface="Wingdings" panose="05000000000000000000" pitchFamily="2" charset="2"/>
              </a:rPr>
              <a:t> + Zr</a:t>
            </a:r>
            <a:r>
              <a:rPr lang="en-US" baseline="30000" dirty="0">
                <a:sym typeface="Wingdings" panose="05000000000000000000" pitchFamily="2" charset="2"/>
              </a:rPr>
              <a:t>95</a:t>
            </a:r>
            <a:r>
              <a:rPr lang="en-US" dirty="0">
                <a:sym typeface="Wingdings" panose="05000000000000000000" pitchFamily="2" charset="2"/>
              </a:rPr>
              <a:t> + Nb</a:t>
            </a:r>
            <a:r>
              <a:rPr lang="en-US" baseline="30000" dirty="0">
                <a:sym typeface="Wingdings" panose="05000000000000000000" pitchFamily="2" charset="2"/>
              </a:rPr>
              <a:t>95</a:t>
            </a:r>
            <a:r>
              <a:rPr lang="en-US" dirty="0">
                <a:sym typeface="Wingdings" panose="05000000000000000000" pitchFamily="2" charset="2"/>
              </a:rPr>
              <a:t> + Sr</a:t>
            </a:r>
            <a:r>
              <a:rPr lang="en-US" baseline="30000" dirty="0">
                <a:sym typeface="Wingdings" panose="05000000000000000000" pitchFamily="2" charset="2"/>
              </a:rPr>
              <a:t>89 </a:t>
            </a:r>
            <a:r>
              <a:rPr lang="en-US" dirty="0">
                <a:sym typeface="Wingdings" panose="05000000000000000000" pitchFamily="2" charset="2"/>
              </a:rPr>
              <a:t>(delayed: up to 2 years)</a:t>
            </a:r>
          </a:p>
          <a:p>
            <a:pPr marL="457200" lvl="1" indent="0">
              <a:buNone/>
            </a:pPr>
            <a:r>
              <a:rPr lang="en-US" dirty="0"/>
              <a:t>	        </a:t>
            </a:r>
            <a:r>
              <a:rPr lang="en-US" dirty="0">
                <a:sym typeface="Wingdings" panose="05000000000000000000" pitchFamily="2" charset="2"/>
              </a:rPr>
              <a:t> Sr</a:t>
            </a:r>
            <a:r>
              <a:rPr lang="en-US" baseline="30000" dirty="0">
                <a:sym typeface="Wingdings" panose="05000000000000000000" pitchFamily="2" charset="2"/>
              </a:rPr>
              <a:t>90</a:t>
            </a:r>
            <a:r>
              <a:rPr lang="en-US" dirty="0">
                <a:sym typeface="Wingdings" panose="05000000000000000000" pitchFamily="2" charset="2"/>
              </a:rPr>
              <a:t> + Tc</a:t>
            </a:r>
            <a:r>
              <a:rPr lang="en-US" baseline="30000" dirty="0">
                <a:sym typeface="Wingdings" panose="05000000000000000000" pitchFamily="2" charset="2"/>
              </a:rPr>
              <a:t>99</a:t>
            </a:r>
            <a:r>
              <a:rPr lang="en-US" dirty="0">
                <a:sym typeface="Wingdings" panose="05000000000000000000" pitchFamily="2" charset="2"/>
              </a:rPr>
              <a:t> + Cs</a:t>
            </a:r>
            <a:r>
              <a:rPr lang="en-US" baseline="30000" dirty="0">
                <a:sym typeface="Wingdings" panose="05000000000000000000" pitchFamily="2" charset="2"/>
              </a:rPr>
              <a:t>137 </a:t>
            </a:r>
            <a:r>
              <a:rPr lang="en-US" dirty="0">
                <a:sym typeface="Wingdings" panose="05000000000000000000" pitchFamily="2" charset="2"/>
              </a:rPr>
              <a:t>+ Pb</a:t>
            </a:r>
            <a:r>
              <a:rPr lang="en-US" baseline="30000" dirty="0">
                <a:sym typeface="Wingdings" panose="05000000000000000000" pitchFamily="2" charset="2"/>
              </a:rPr>
              <a:t>144</a:t>
            </a:r>
            <a:r>
              <a:rPr lang="en-US" dirty="0">
                <a:sym typeface="Wingdings" panose="05000000000000000000" pitchFamily="2" charset="2"/>
              </a:rPr>
              <a:t> (late: &gt; 2years - 30 years)</a:t>
            </a:r>
            <a:endParaRPr lang="en-US" dirty="0"/>
          </a:p>
          <a:p>
            <a:endParaRPr lang="en-US" dirty="0"/>
          </a:p>
          <a:p>
            <a:pPr lvl="1"/>
            <a:endParaRPr lang="en-US" dirty="0"/>
          </a:p>
        </p:txBody>
      </p:sp>
    </p:spTree>
    <p:extLst>
      <p:ext uri="{BB962C8B-B14F-4D97-AF65-F5344CB8AC3E}">
        <p14:creationId xmlns:p14="http://schemas.microsoft.com/office/powerpoint/2010/main" val="3831217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BB25-B657-4BA8-73BE-0E811B092D07}"/>
              </a:ext>
            </a:extLst>
          </p:cNvPr>
          <p:cNvSpPr>
            <a:spLocks noGrp="1"/>
          </p:cNvSpPr>
          <p:nvPr>
            <p:ph type="title"/>
          </p:nvPr>
        </p:nvSpPr>
        <p:spPr/>
        <p:txBody>
          <a:bodyPr/>
          <a:lstStyle/>
          <a:p>
            <a:r>
              <a:rPr lang="en-US" b="1" dirty="0">
                <a:latin typeface="+mn-lt"/>
              </a:rPr>
              <a:t>Risk Reduction</a:t>
            </a:r>
          </a:p>
        </p:txBody>
      </p:sp>
      <p:sp>
        <p:nvSpPr>
          <p:cNvPr id="3" name="Content Placeholder 2">
            <a:extLst>
              <a:ext uri="{FF2B5EF4-FFF2-40B4-BE49-F238E27FC236}">
                <a16:creationId xmlns:a16="http://schemas.microsoft.com/office/drawing/2014/main" id="{EE074CE5-AD60-F573-F0B7-235708CC4237}"/>
              </a:ext>
            </a:extLst>
          </p:cNvPr>
          <p:cNvSpPr>
            <a:spLocks noGrp="1"/>
          </p:cNvSpPr>
          <p:nvPr>
            <p:ph idx="1"/>
          </p:nvPr>
        </p:nvSpPr>
        <p:spPr/>
        <p:txBody>
          <a:bodyPr/>
          <a:lstStyle/>
          <a:p>
            <a:r>
              <a:rPr lang="en-US" dirty="0"/>
              <a:t>Decontamination is done to prevent ongoing exposure to radioactive material and prevent exposure to others in close proximity</a:t>
            </a:r>
          </a:p>
          <a:p>
            <a:endParaRPr lang="en-US" dirty="0"/>
          </a:p>
          <a:p>
            <a:r>
              <a:rPr lang="en-US" dirty="0"/>
              <a:t>Poses little risk to responders wearing appropriate PPE.</a:t>
            </a:r>
          </a:p>
          <a:p>
            <a:pPr lvl="1"/>
            <a:r>
              <a:rPr lang="en-US" b="1" i="1" u="sng" dirty="0"/>
              <a:t>Respiratory protection and long sleeve clothing are most important PPE</a:t>
            </a:r>
          </a:p>
          <a:p>
            <a:endParaRPr lang="en-US" dirty="0"/>
          </a:p>
          <a:p>
            <a:r>
              <a:rPr lang="en-US" dirty="0"/>
              <a:t>Decontamination zones- outside of hospital, parking lot, </a:t>
            </a:r>
            <a:r>
              <a:rPr lang="en-US" dirty="0" err="1"/>
              <a:t>etc</a:t>
            </a:r>
            <a:endParaRPr lang="en-US" dirty="0"/>
          </a:p>
        </p:txBody>
      </p:sp>
      <p:pic>
        <p:nvPicPr>
          <p:cNvPr id="4" name="Picture 3">
            <a:extLst>
              <a:ext uri="{FF2B5EF4-FFF2-40B4-BE49-F238E27FC236}">
                <a16:creationId xmlns:a16="http://schemas.microsoft.com/office/drawing/2014/main" id="{1F77E333-31EB-C5A3-0D69-B3A930F02B30}"/>
              </a:ext>
            </a:extLst>
          </p:cNvPr>
          <p:cNvPicPr>
            <a:picLocks noChangeAspect="1"/>
          </p:cNvPicPr>
          <p:nvPr/>
        </p:nvPicPr>
        <p:blipFill rotWithShape="1">
          <a:blip r:embed="rId2"/>
          <a:srcRect r="74158"/>
          <a:stretch/>
        </p:blipFill>
        <p:spPr>
          <a:xfrm>
            <a:off x="10763943" y="5606167"/>
            <a:ext cx="929293" cy="1141592"/>
          </a:xfrm>
          <a:prstGeom prst="rect">
            <a:avLst/>
          </a:prstGeom>
        </p:spPr>
      </p:pic>
    </p:spTree>
    <p:extLst>
      <p:ext uri="{BB962C8B-B14F-4D97-AF65-F5344CB8AC3E}">
        <p14:creationId xmlns:p14="http://schemas.microsoft.com/office/powerpoint/2010/main" val="3236971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705-6B2B-B5DC-2E17-9B0F250CF692}"/>
              </a:ext>
            </a:extLst>
          </p:cNvPr>
          <p:cNvSpPr>
            <a:spLocks noGrp="1"/>
          </p:cNvSpPr>
          <p:nvPr>
            <p:ph type="title"/>
          </p:nvPr>
        </p:nvSpPr>
        <p:spPr/>
        <p:txBody>
          <a:bodyPr/>
          <a:lstStyle/>
          <a:p>
            <a:r>
              <a:rPr lang="en-US" b="1" dirty="0">
                <a:latin typeface="+mn-lt"/>
              </a:rPr>
              <a:t>REMM- Level C PPE Preferred</a:t>
            </a:r>
          </a:p>
        </p:txBody>
      </p:sp>
      <p:pic>
        <p:nvPicPr>
          <p:cNvPr id="4" name="Content Placeholder 3">
            <a:extLst>
              <a:ext uri="{FF2B5EF4-FFF2-40B4-BE49-F238E27FC236}">
                <a16:creationId xmlns:a16="http://schemas.microsoft.com/office/drawing/2014/main" id="{07FE94C2-6B88-68C3-AAB9-1D00F7CB58B9}"/>
              </a:ext>
            </a:extLst>
          </p:cNvPr>
          <p:cNvPicPr>
            <a:picLocks noGrp="1" noChangeAspect="1"/>
          </p:cNvPicPr>
          <p:nvPr>
            <p:ph sz="half" idx="1"/>
          </p:nvPr>
        </p:nvPicPr>
        <p:blipFill>
          <a:blip r:embed="rId2"/>
          <a:stretch>
            <a:fillRect/>
          </a:stretch>
        </p:blipFill>
        <p:spPr>
          <a:xfrm>
            <a:off x="838200" y="1218000"/>
            <a:ext cx="4323080" cy="5621481"/>
          </a:xfrm>
          <a:prstGeom prst="rect">
            <a:avLst/>
          </a:prstGeom>
        </p:spPr>
      </p:pic>
      <p:sp>
        <p:nvSpPr>
          <p:cNvPr id="6" name="Content Placeholder 5">
            <a:extLst>
              <a:ext uri="{FF2B5EF4-FFF2-40B4-BE49-F238E27FC236}">
                <a16:creationId xmlns:a16="http://schemas.microsoft.com/office/drawing/2014/main" id="{1157A539-CA72-DB7B-8342-E880F52EA690}"/>
              </a:ext>
            </a:extLst>
          </p:cNvPr>
          <p:cNvSpPr>
            <a:spLocks noGrp="1"/>
          </p:cNvSpPr>
          <p:nvPr>
            <p:ph sz="half" idx="2"/>
          </p:nvPr>
        </p:nvSpPr>
        <p:spPr>
          <a:xfrm>
            <a:off x="5501640" y="1472759"/>
            <a:ext cx="6314440" cy="5020116"/>
          </a:xfrm>
        </p:spPr>
        <p:txBody>
          <a:bodyPr>
            <a:normAutofit fontScale="62500" lnSpcReduction="20000"/>
          </a:bodyPr>
          <a:lstStyle/>
          <a:p>
            <a:r>
              <a:rPr lang="en-US" dirty="0"/>
              <a:t>Preferred: Level C PPE</a:t>
            </a:r>
          </a:p>
          <a:p>
            <a:r>
              <a:rPr lang="en-US" dirty="0">
                <a:solidFill>
                  <a:schemeClr val="bg1">
                    <a:lumMod val="65000"/>
                  </a:schemeClr>
                </a:solidFill>
              </a:rPr>
              <a:t>Acceptable: Level D PPE plus airway mask</a:t>
            </a:r>
          </a:p>
          <a:p>
            <a:endParaRPr lang="en-US" dirty="0"/>
          </a:p>
          <a:p>
            <a:r>
              <a:rPr lang="en-US" dirty="0"/>
              <a:t>NCB-77 level filtered mask (if available) or N95/Surgical Mask</a:t>
            </a:r>
          </a:p>
          <a:p>
            <a:pPr marL="457200" lvl="1" indent="0">
              <a:buNone/>
            </a:pPr>
            <a:r>
              <a:rPr lang="en-US" dirty="0"/>
              <a:t>(does not have to be PAPR or SCBA)</a:t>
            </a:r>
          </a:p>
          <a:p>
            <a:endParaRPr lang="en-US" dirty="0"/>
          </a:p>
          <a:p>
            <a:r>
              <a:rPr lang="en-US" dirty="0"/>
              <a:t>Tyvek/</a:t>
            </a:r>
            <a:r>
              <a:rPr lang="en-US" dirty="0" err="1"/>
              <a:t>Tychem</a:t>
            </a:r>
            <a:r>
              <a:rPr lang="en-US" dirty="0"/>
              <a:t> suit </a:t>
            </a:r>
            <a:r>
              <a:rPr lang="en-US" dirty="0">
                <a:solidFill>
                  <a:schemeClr val="bg1">
                    <a:lumMod val="65000"/>
                  </a:schemeClr>
                </a:solidFill>
              </a:rPr>
              <a:t>or long sleeve clothing </a:t>
            </a:r>
          </a:p>
          <a:p>
            <a:pPr marL="457200" lvl="1" indent="0">
              <a:buNone/>
            </a:pPr>
            <a:r>
              <a:rPr lang="en-US" dirty="0">
                <a:solidFill>
                  <a:schemeClr val="bg1">
                    <a:lumMod val="65000"/>
                  </a:schemeClr>
                </a:solidFill>
              </a:rPr>
              <a:t>(does not have to be fancy)</a:t>
            </a:r>
          </a:p>
          <a:p>
            <a:endParaRPr lang="en-US" dirty="0"/>
          </a:p>
          <a:p>
            <a:r>
              <a:rPr lang="en-US" dirty="0"/>
              <a:t>Hair covering and Eye covering</a:t>
            </a:r>
          </a:p>
          <a:p>
            <a:pPr marL="0" indent="0">
              <a:buNone/>
            </a:pPr>
            <a:endParaRPr lang="en-US" dirty="0"/>
          </a:p>
          <a:p>
            <a:r>
              <a:rPr lang="en-US" dirty="0"/>
              <a:t>Disposable gloves and shoe covers</a:t>
            </a:r>
          </a:p>
          <a:p>
            <a:endParaRPr lang="en-US" dirty="0"/>
          </a:p>
          <a:p>
            <a:r>
              <a:rPr lang="en-US" dirty="0"/>
              <a:t>In reality, does NOT require substantial PPE thickness or special materials, just cover up skin and avoid breathing dust</a:t>
            </a:r>
          </a:p>
          <a:p>
            <a:endParaRPr lang="en-US" dirty="0"/>
          </a:p>
        </p:txBody>
      </p:sp>
      <p:pic>
        <p:nvPicPr>
          <p:cNvPr id="5" name="Picture 4">
            <a:extLst>
              <a:ext uri="{FF2B5EF4-FFF2-40B4-BE49-F238E27FC236}">
                <a16:creationId xmlns:a16="http://schemas.microsoft.com/office/drawing/2014/main" id="{7CE85B94-04B4-8DDA-380E-4C62E30203AD}"/>
              </a:ext>
            </a:extLst>
          </p:cNvPr>
          <p:cNvPicPr>
            <a:picLocks noChangeAspect="1"/>
          </p:cNvPicPr>
          <p:nvPr/>
        </p:nvPicPr>
        <p:blipFill rotWithShape="1">
          <a:blip r:embed="rId3"/>
          <a:srcRect r="74158"/>
          <a:stretch/>
        </p:blipFill>
        <p:spPr>
          <a:xfrm>
            <a:off x="10763943" y="5606167"/>
            <a:ext cx="929293" cy="1141592"/>
          </a:xfrm>
          <a:prstGeom prst="rect">
            <a:avLst/>
          </a:prstGeom>
        </p:spPr>
      </p:pic>
    </p:spTree>
    <p:extLst>
      <p:ext uri="{BB962C8B-B14F-4D97-AF65-F5344CB8AC3E}">
        <p14:creationId xmlns:p14="http://schemas.microsoft.com/office/powerpoint/2010/main" val="1516382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705-6B2B-B5DC-2E17-9B0F250CF692}"/>
              </a:ext>
            </a:extLst>
          </p:cNvPr>
          <p:cNvSpPr>
            <a:spLocks noGrp="1"/>
          </p:cNvSpPr>
          <p:nvPr>
            <p:ph type="title"/>
          </p:nvPr>
        </p:nvSpPr>
        <p:spPr/>
        <p:txBody>
          <a:bodyPr/>
          <a:lstStyle/>
          <a:p>
            <a:r>
              <a:rPr lang="en-US" b="1" dirty="0">
                <a:latin typeface="+mn-lt"/>
              </a:rPr>
              <a:t>REMM- Level D PPE Acceptable</a:t>
            </a:r>
          </a:p>
        </p:txBody>
      </p:sp>
      <p:pic>
        <p:nvPicPr>
          <p:cNvPr id="4" name="Content Placeholder 3">
            <a:extLst>
              <a:ext uri="{FF2B5EF4-FFF2-40B4-BE49-F238E27FC236}">
                <a16:creationId xmlns:a16="http://schemas.microsoft.com/office/drawing/2014/main" id="{07FE94C2-6B88-68C3-AAB9-1D00F7CB58B9}"/>
              </a:ext>
            </a:extLst>
          </p:cNvPr>
          <p:cNvPicPr>
            <a:picLocks noGrp="1" noChangeAspect="1"/>
          </p:cNvPicPr>
          <p:nvPr>
            <p:ph sz="half" idx="1"/>
          </p:nvPr>
        </p:nvPicPr>
        <p:blipFill>
          <a:blip r:embed="rId2"/>
          <a:stretch>
            <a:fillRect/>
          </a:stretch>
        </p:blipFill>
        <p:spPr>
          <a:xfrm>
            <a:off x="838200" y="1218000"/>
            <a:ext cx="4323080" cy="5621481"/>
          </a:xfrm>
          <a:prstGeom prst="rect">
            <a:avLst/>
          </a:prstGeom>
        </p:spPr>
      </p:pic>
      <p:sp>
        <p:nvSpPr>
          <p:cNvPr id="6" name="Content Placeholder 5">
            <a:extLst>
              <a:ext uri="{FF2B5EF4-FFF2-40B4-BE49-F238E27FC236}">
                <a16:creationId xmlns:a16="http://schemas.microsoft.com/office/drawing/2014/main" id="{1157A539-CA72-DB7B-8342-E880F52EA690}"/>
              </a:ext>
            </a:extLst>
          </p:cNvPr>
          <p:cNvSpPr>
            <a:spLocks noGrp="1"/>
          </p:cNvSpPr>
          <p:nvPr>
            <p:ph sz="half" idx="2"/>
          </p:nvPr>
        </p:nvSpPr>
        <p:spPr>
          <a:xfrm>
            <a:off x="5501640" y="1472759"/>
            <a:ext cx="6314440" cy="5020116"/>
          </a:xfrm>
        </p:spPr>
        <p:txBody>
          <a:bodyPr>
            <a:normAutofit fontScale="62500" lnSpcReduction="20000"/>
          </a:bodyPr>
          <a:lstStyle/>
          <a:p>
            <a:r>
              <a:rPr lang="en-US" dirty="0">
                <a:solidFill>
                  <a:schemeClr val="bg1">
                    <a:lumMod val="65000"/>
                  </a:schemeClr>
                </a:solidFill>
              </a:rPr>
              <a:t>Preferred: Level C PPE</a:t>
            </a:r>
          </a:p>
          <a:p>
            <a:r>
              <a:rPr lang="en-US" dirty="0"/>
              <a:t>Acceptable: Level D PPE plus airway mask</a:t>
            </a:r>
          </a:p>
          <a:p>
            <a:endParaRPr lang="en-US" dirty="0"/>
          </a:p>
          <a:p>
            <a:r>
              <a:rPr lang="en-US" dirty="0">
                <a:solidFill>
                  <a:schemeClr val="bg1">
                    <a:lumMod val="65000"/>
                  </a:schemeClr>
                </a:solidFill>
              </a:rPr>
              <a:t>NCB-77 level filtered mask (if available) or </a:t>
            </a:r>
            <a:r>
              <a:rPr lang="en-US" dirty="0"/>
              <a:t>N95/Surgical Mask</a:t>
            </a:r>
          </a:p>
          <a:p>
            <a:pPr marL="457200" lvl="1" indent="0">
              <a:buNone/>
            </a:pPr>
            <a:r>
              <a:rPr lang="en-US" dirty="0">
                <a:solidFill>
                  <a:schemeClr val="bg1">
                    <a:lumMod val="65000"/>
                  </a:schemeClr>
                </a:solidFill>
              </a:rPr>
              <a:t>(does not have to be PAPR or SCBA)</a:t>
            </a:r>
          </a:p>
          <a:p>
            <a:endParaRPr lang="en-US" dirty="0"/>
          </a:p>
          <a:p>
            <a:r>
              <a:rPr lang="en-US" dirty="0">
                <a:solidFill>
                  <a:schemeClr val="bg1">
                    <a:lumMod val="65000"/>
                  </a:schemeClr>
                </a:solidFill>
              </a:rPr>
              <a:t>Tyvek/</a:t>
            </a:r>
            <a:r>
              <a:rPr lang="en-US" dirty="0" err="1">
                <a:solidFill>
                  <a:schemeClr val="bg1">
                    <a:lumMod val="65000"/>
                  </a:schemeClr>
                </a:solidFill>
              </a:rPr>
              <a:t>Tychem</a:t>
            </a:r>
            <a:r>
              <a:rPr lang="en-US" dirty="0">
                <a:solidFill>
                  <a:schemeClr val="bg1">
                    <a:lumMod val="65000"/>
                  </a:schemeClr>
                </a:solidFill>
              </a:rPr>
              <a:t> suit or </a:t>
            </a:r>
            <a:r>
              <a:rPr lang="en-US" dirty="0"/>
              <a:t>long sleeve clothing </a:t>
            </a:r>
          </a:p>
          <a:p>
            <a:pPr marL="457200" lvl="1" indent="0">
              <a:buNone/>
            </a:pPr>
            <a:r>
              <a:rPr lang="en-US" dirty="0">
                <a:solidFill>
                  <a:schemeClr val="bg1">
                    <a:lumMod val="65000"/>
                  </a:schemeClr>
                </a:solidFill>
              </a:rPr>
              <a:t>(does not have to be fancy)</a:t>
            </a:r>
          </a:p>
          <a:p>
            <a:endParaRPr lang="en-US" dirty="0"/>
          </a:p>
          <a:p>
            <a:r>
              <a:rPr lang="en-US" dirty="0"/>
              <a:t>Hair covering and Eye covering</a:t>
            </a:r>
          </a:p>
          <a:p>
            <a:pPr marL="0" indent="0">
              <a:buNone/>
            </a:pPr>
            <a:endParaRPr lang="en-US" dirty="0"/>
          </a:p>
          <a:p>
            <a:r>
              <a:rPr lang="en-US" dirty="0"/>
              <a:t>Disposable gloves and shoe covers</a:t>
            </a:r>
          </a:p>
          <a:p>
            <a:endParaRPr lang="en-US" dirty="0"/>
          </a:p>
          <a:p>
            <a:r>
              <a:rPr lang="en-US" dirty="0"/>
              <a:t>In reality, does NOT require substantial PPE thickness or special materials, just cover up skin and avoid breathing dust</a:t>
            </a:r>
          </a:p>
          <a:p>
            <a:endParaRPr lang="en-US" dirty="0"/>
          </a:p>
        </p:txBody>
      </p:sp>
      <p:pic>
        <p:nvPicPr>
          <p:cNvPr id="5" name="Picture 4">
            <a:extLst>
              <a:ext uri="{FF2B5EF4-FFF2-40B4-BE49-F238E27FC236}">
                <a16:creationId xmlns:a16="http://schemas.microsoft.com/office/drawing/2014/main" id="{7CE85B94-04B4-8DDA-380E-4C62E30203AD}"/>
              </a:ext>
            </a:extLst>
          </p:cNvPr>
          <p:cNvPicPr>
            <a:picLocks noChangeAspect="1"/>
          </p:cNvPicPr>
          <p:nvPr/>
        </p:nvPicPr>
        <p:blipFill rotWithShape="1">
          <a:blip r:embed="rId3"/>
          <a:srcRect r="74158"/>
          <a:stretch/>
        </p:blipFill>
        <p:spPr>
          <a:xfrm>
            <a:off x="10763943" y="5606167"/>
            <a:ext cx="929293" cy="1141592"/>
          </a:xfrm>
          <a:prstGeom prst="rect">
            <a:avLst/>
          </a:prstGeom>
        </p:spPr>
      </p:pic>
    </p:spTree>
    <p:extLst>
      <p:ext uri="{BB962C8B-B14F-4D97-AF65-F5344CB8AC3E}">
        <p14:creationId xmlns:p14="http://schemas.microsoft.com/office/powerpoint/2010/main" val="1991087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EBB3-301C-91EA-822D-FBFFCD125204}"/>
              </a:ext>
            </a:extLst>
          </p:cNvPr>
          <p:cNvSpPr>
            <a:spLocks noGrp="1"/>
          </p:cNvSpPr>
          <p:nvPr>
            <p:ph type="title"/>
          </p:nvPr>
        </p:nvSpPr>
        <p:spPr/>
        <p:txBody>
          <a:bodyPr/>
          <a:lstStyle/>
          <a:p>
            <a:r>
              <a:rPr lang="en-US" b="1" dirty="0">
                <a:latin typeface="+mn-lt"/>
              </a:rPr>
              <a:t>Decontamination</a:t>
            </a:r>
          </a:p>
        </p:txBody>
      </p:sp>
      <p:sp>
        <p:nvSpPr>
          <p:cNvPr id="3" name="Content Placeholder 2">
            <a:extLst>
              <a:ext uri="{FF2B5EF4-FFF2-40B4-BE49-F238E27FC236}">
                <a16:creationId xmlns:a16="http://schemas.microsoft.com/office/drawing/2014/main" id="{D83F1455-FECA-685A-6EAD-74E987EA0CA3}"/>
              </a:ext>
            </a:extLst>
          </p:cNvPr>
          <p:cNvSpPr>
            <a:spLocks noGrp="1"/>
          </p:cNvSpPr>
          <p:nvPr>
            <p:ph idx="1"/>
          </p:nvPr>
        </p:nvSpPr>
        <p:spPr/>
        <p:txBody>
          <a:bodyPr>
            <a:normAutofit lnSpcReduction="10000"/>
          </a:bodyPr>
          <a:lstStyle/>
          <a:p>
            <a:r>
              <a:rPr lang="en-US" dirty="0"/>
              <a:t>Protect patient’s airway with mask to prevent inhalation of particles</a:t>
            </a:r>
          </a:p>
          <a:p>
            <a:r>
              <a:rPr lang="en-US" dirty="0"/>
              <a:t>Remove clothing- 80-90% effective</a:t>
            </a:r>
          </a:p>
          <a:p>
            <a:r>
              <a:rPr lang="en-US" dirty="0"/>
              <a:t>Wipe patient down, focus on hair, exposed skin such as face and arms</a:t>
            </a:r>
          </a:p>
          <a:p>
            <a:pPr lvl="1"/>
            <a:r>
              <a:rPr lang="en-US" dirty="0"/>
              <a:t>Dry wipes, moist wipes</a:t>
            </a:r>
          </a:p>
          <a:p>
            <a:pPr lvl="1"/>
            <a:r>
              <a:rPr lang="en-US" dirty="0"/>
              <a:t>Tape or lint rollers</a:t>
            </a:r>
          </a:p>
          <a:p>
            <a:pPr lvl="1"/>
            <a:r>
              <a:rPr lang="en-US" dirty="0"/>
              <a:t>Use soap and water in limited circumstances</a:t>
            </a:r>
          </a:p>
          <a:p>
            <a:pPr lvl="2"/>
            <a:r>
              <a:rPr lang="en-US" dirty="0"/>
              <a:t>Water used is considered contaminated and requires special disposal</a:t>
            </a:r>
          </a:p>
          <a:p>
            <a:pPr lvl="1"/>
            <a:r>
              <a:rPr lang="en-US" dirty="0"/>
              <a:t>Clean closely around wounds, then cover</a:t>
            </a:r>
          </a:p>
          <a:p>
            <a:r>
              <a:rPr lang="en-US" dirty="0"/>
              <a:t>Repeat this process until body surface reads &lt;2x background levels</a:t>
            </a:r>
          </a:p>
          <a:p>
            <a:pPr lvl="1"/>
            <a:r>
              <a:rPr lang="en-US" dirty="0"/>
              <a:t>Heavy exposures: sometimes unable to achieve &lt;2x background</a:t>
            </a:r>
          </a:p>
          <a:p>
            <a:pPr lvl="1"/>
            <a:r>
              <a:rPr lang="en-US" dirty="0"/>
              <a:t>Typical background radiation levels: ~20 </a:t>
            </a:r>
            <a:r>
              <a:rPr lang="el-GR" dirty="0"/>
              <a:t>μ</a:t>
            </a:r>
            <a:r>
              <a:rPr lang="en-US" dirty="0" err="1"/>
              <a:t>Sv</a:t>
            </a:r>
            <a:r>
              <a:rPr lang="en-US" dirty="0"/>
              <a:t>/</a:t>
            </a:r>
            <a:r>
              <a:rPr lang="en-US" dirty="0" err="1"/>
              <a:t>hr</a:t>
            </a:r>
            <a:endParaRPr lang="en-US" dirty="0"/>
          </a:p>
          <a:p>
            <a:pPr lvl="1"/>
            <a:endParaRPr lang="en-US" dirty="0"/>
          </a:p>
        </p:txBody>
      </p:sp>
    </p:spTree>
    <p:extLst>
      <p:ext uri="{BB962C8B-B14F-4D97-AF65-F5344CB8AC3E}">
        <p14:creationId xmlns:p14="http://schemas.microsoft.com/office/powerpoint/2010/main" val="122704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E9ACC-A196-10B9-5CE5-202ED57A4550}"/>
              </a:ext>
            </a:extLst>
          </p:cNvPr>
          <p:cNvSpPr>
            <a:spLocks noGrp="1"/>
          </p:cNvSpPr>
          <p:nvPr>
            <p:ph type="title"/>
          </p:nvPr>
        </p:nvSpPr>
        <p:spPr/>
        <p:txBody>
          <a:bodyPr/>
          <a:lstStyle/>
          <a:p>
            <a:r>
              <a:rPr lang="en-US" b="1" dirty="0">
                <a:latin typeface="+mn-lt"/>
              </a:rPr>
              <a:t>Decontamination</a:t>
            </a:r>
          </a:p>
        </p:txBody>
      </p:sp>
      <p:sp>
        <p:nvSpPr>
          <p:cNvPr id="3" name="Content Placeholder 2">
            <a:extLst>
              <a:ext uri="{FF2B5EF4-FFF2-40B4-BE49-F238E27FC236}">
                <a16:creationId xmlns:a16="http://schemas.microsoft.com/office/drawing/2014/main" id="{D3DDD615-DD45-686C-39CD-20B8D8F15402}"/>
              </a:ext>
            </a:extLst>
          </p:cNvPr>
          <p:cNvSpPr>
            <a:spLocks noGrp="1"/>
          </p:cNvSpPr>
          <p:nvPr>
            <p:ph idx="1"/>
          </p:nvPr>
        </p:nvSpPr>
        <p:spPr>
          <a:xfrm>
            <a:off x="838200" y="1825625"/>
            <a:ext cx="11353800" cy="4351338"/>
          </a:xfrm>
        </p:spPr>
        <p:txBody>
          <a:bodyPr/>
          <a:lstStyle/>
          <a:p>
            <a:r>
              <a:rPr lang="en-US" b="1" dirty="0"/>
              <a:t>Water-deficient environment</a:t>
            </a:r>
          </a:p>
          <a:p>
            <a:pPr lvl="1"/>
            <a:r>
              <a:rPr lang="en-US" dirty="0"/>
              <a:t>Wipe exposed skin with dry wipes, focusing on exposed skin areas</a:t>
            </a:r>
          </a:p>
          <a:p>
            <a:pPr lvl="1"/>
            <a:r>
              <a:rPr lang="en-US" dirty="0"/>
              <a:t>May use tape, lint rollers, sticky gel</a:t>
            </a:r>
          </a:p>
          <a:p>
            <a:pPr lvl="1"/>
            <a:r>
              <a:rPr lang="en-US" dirty="0"/>
              <a:t>Careful not to fix radioactive contaminants to skin when placing bandages</a:t>
            </a:r>
          </a:p>
          <a:p>
            <a:r>
              <a:rPr lang="en-US" b="1" dirty="0"/>
              <a:t>Water-sufficient environment</a:t>
            </a:r>
          </a:p>
          <a:p>
            <a:pPr lvl="1"/>
            <a:r>
              <a:rPr lang="en-US" dirty="0"/>
              <a:t>Use gentle soap and water sparingly, remember that all wastewater is contaminated</a:t>
            </a:r>
          </a:p>
          <a:p>
            <a:endParaRPr lang="en-US" dirty="0">
              <a:sym typeface="Wingdings" panose="05000000000000000000" pitchFamily="2" charset="2"/>
            </a:endParaRPr>
          </a:p>
          <a:p>
            <a:pPr marL="0" indent="0">
              <a:buNone/>
            </a:pPr>
            <a:r>
              <a:rPr lang="en-US" dirty="0">
                <a:sym typeface="Wingdings" panose="05000000000000000000" pitchFamily="2" charset="2"/>
              </a:rPr>
              <a:t>When wiping down does not resolve high readings of a body area: </a:t>
            </a:r>
          </a:p>
          <a:p>
            <a:pPr lvl="1"/>
            <a:r>
              <a:rPr lang="en-US" dirty="0">
                <a:sym typeface="Wingdings" panose="05000000000000000000" pitchFamily="2" charset="2"/>
              </a:rPr>
              <a:t>Tape and lint rollers are good option for this, especially in joint areas such as armpits </a:t>
            </a:r>
            <a:endParaRPr lang="en-US" dirty="0"/>
          </a:p>
        </p:txBody>
      </p:sp>
    </p:spTree>
    <p:extLst>
      <p:ext uri="{BB962C8B-B14F-4D97-AF65-F5344CB8AC3E}">
        <p14:creationId xmlns:p14="http://schemas.microsoft.com/office/powerpoint/2010/main" val="386466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558D-4B13-686C-36D5-BE08D54D6201}"/>
              </a:ext>
            </a:extLst>
          </p:cNvPr>
          <p:cNvSpPr>
            <a:spLocks noGrp="1"/>
          </p:cNvSpPr>
          <p:nvPr>
            <p:ph type="title"/>
          </p:nvPr>
        </p:nvSpPr>
        <p:spPr/>
        <p:txBody>
          <a:bodyPr/>
          <a:lstStyle/>
          <a:p>
            <a:r>
              <a:rPr lang="en-US" b="1" dirty="0">
                <a:latin typeface="+mn-lt"/>
              </a:rPr>
              <a:t>Outline</a:t>
            </a:r>
          </a:p>
        </p:txBody>
      </p:sp>
      <p:sp>
        <p:nvSpPr>
          <p:cNvPr id="3" name="Content Placeholder 2">
            <a:extLst>
              <a:ext uri="{FF2B5EF4-FFF2-40B4-BE49-F238E27FC236}">
                <a16:creationId xmlns:a16="http://schemas.microsoft.com/office/drawing/2014/main" id="{DC27A830-05A4-65E4-A767-CC35EDB641F6}"/>
              </a:ext>
            </a:extLst>
          </p:cNvPr>
          <p:cNvSpPr>
            <a:spLocks noGrp="1"/>
          </p:cNvSpPr>
          <p:nvPr>
            <p:ph idx="1"/>
          </p:nvPr>
        </p:nvSpPr>
        <p:spPr/>
        <p:txBody>
          <a:bodyPr/>
          <a:lstStyle/>
          <a:p>
            <a:r>
              <a:rPr lang="en-US" dirty="0"/>
              <a:t>Types of Threats</a:t>
            </a:r>
          </a:p>
          <a:p>
            <a:r>
              <a:rPr lang="en-US" dirty="0"/>
              <a:t>Types of Radiation</a:t>
            </a:r>
          </a:p>
          <a:p>
            <a:r>
              <a:rPr lang="en-US" dirty="0"/>
              <a:t>Risk Reduction</a:t>
            </a:r>
          </a:p>
          <a:p>
            <a:r>
              <a:rPr lang="en-US" dirty="0"/>
              <a:t>PPE</a:t>
            </a:r>
          </a:p>
          <a:p>
            <a:r>
              <a:rPr lang="en-US" dirty="0"/>
              <a:t>Management</a:t>
            </a:r>
          </a:p>
          <a:p>
            <a:r>
              <a:rPr lang="en-US" dirty="0"/>
              <a:t>Resources</a:t>
            </a:r>
          </a:p>
          <a:p>
            <a:r>
              <a:rPr lang="en-US" dirty="0"/>
              <a:t>Questions</a:t>
            </a:r>
          </a:p>
        </p:txBody>
      </p:sp>
      <p:pic>
        <p:nvPicPr>
          <p:cNvPr id="4" name="Picture 3">
            <a:extLst>
              <a:ext uri="{FF2B5EF4-FFF2-40B4-BE49-F238E27FC236}">
                <a16:creationId xmlns:a16="http://schemas.microsoft.com/office/drawing/2014/main" id="{DE218297-03F5-A9D0-271D-FF767ABD56BA}"/>
              </a:ext>
            </a:extLst>
          </p:cNvPr>
          <p:cNvPicPr>
            <a:picLocks noChangeAspect="1"/>
          </p:cNvPicPr>
          <p:nvPr/>
        </p:nvPicPr>
        <p:blipFill rotWithShape="1">
          <a:blip r:embed="rId2"/>
          <a:srcRect r="74158"/>
          <a:stretch/>
        </p:blipFill>
        <p:spPr>
          <a:xfrm>
            <a:off x="10763943" y="5606167"/>
            <a:ext cx="929293" cy="1141592"/>
          </a:xfrm>
          <a:prstGeom prst="rect">
            <a:avLst/>
          </a:prstGeom>
        </p:spPr>
      </p:pic>
      <p:pic>
        <p:nvPicPr>
          <p:cNvPr id="7" name="Picture 6" descr="Qr code&#10;&#10;Description automatically generated">
            <a:extLst>
              <a:ext uri="{FF2B5EF4-FFF2-40B4-BE49-F238E27FC236}">
                <a16:creationId xmlns:a16="http://schemas.microsoft.com/office/drawing/2014/main" id="{52687EA9-DBC1-D268-5DDB-DBCFEF571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280" y="1100276"/>
            <a:ext cx="1987468" cy="2576421"/>
          </a:xfrm>
          <a:prstGeom prst="rect">
            <a:avLst/>
          </a:prstGeom>
        </p:spPr>
      </p:pic>
      <p:sp>
        <p:nvSpPr>
          <p:cNvPr id="6" name="TextBox 5">
            <a:extLst>
              <a:ext uri="{FF2B5EF4-FFF2-40B4-BE49-F238E27FC236}">
                <a16:creationId xmlns:a16="http://schemas.microsoft.com/office/drawing/2014/main" id="{ABF7BD46-5377-8EE9-1CAD-DDE731882823}"/>
              </a:ext>
            </a:extLst>
          </p:cNvPr>
          <p:cNvSpPr txBox="1"/>
          <p:nvPr/>
        </p:nvSpPr>
        <p:spPr>
          <a:xfrm>
            <a:off x="8579196" y="3744166"/>
            <a:ext cx="3114040" cy="1477328"/>
          </a:xfrm>
          <a:prstGeom prst="rect">
            <a:avLst/>
          </a:prstGeom>
          <a:noFill/>
          <a:ln w="28575">
            <a:solidFill>
              <a:schemeClr val="tx1"/>
            </a:solidFill>
          </a:ln>
        </p:spPr>
        <p:txBody>
          <a:bodyPr wrap="square" rtlCol="0">
            <a:spAutoFit/>
          </a:bodyPr>
          <a:lstStyle/>
          <a:p>
            <a:pPr algn="just"/>
            <a:r>
              <a:rPr lang="en-US" dirty="0"/>
              <a:t>ALL SLIDES AND CHARTS WILL BE PERMANENTLY ARCHIVED AND ACCESSIBLE THROUGH A DEDICATED </a:t>
            </a:r>
            <a:r>
              <a:rPr lang="en-US" b="1" dirty="0"/>
              <a:t>QR CODE </a:t>
            </a:r>
            <a:r>
              <a:rPr lang="en-US" dirty="0"/>
              <a:t>LINK TO PDF VERSION OF THESE SLIDES.   </a:t>
            </a:r>
          </a:p>
        </p:txBody>
      </p:sp>
    </p:spTree>
    <p:extLst>
      <p:ext uri="{BB962C8B-B14F-4D97-AF65-F5344CB8AC3E}">
        <p14:creationId xmlns:p14="http://schemas.microsoft.com/office/powerpoint/2010/main" val="2329830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E9ACC-A196-10B9-5CE5-202ED57A4550}"/>
              </a:ext>
            </a:extLst>
          </p:cNvPr>
          <p:cNvSpPr>
            <a:spLocks noGrp="1"/>
          </p:cNvSpPr>
          <p:nvPr>
            <p:ph type="title"/>
          </p:nvPr>
        </p:nvSpPr>
        <p:spPr/>
        <p:txBody>
          <a:bodyPr/>
          <a:lstStyle/>
          <a:p>
            <a:r>
              <a:rPr lang="en-US" b="1" dirty="0">
                <a:latin typeface="+mn-lt"/>
              </a:rPr>
              <a:t>Decontamination</a:t>
            </a:r>
          </a:p>
        </p:txBody>
      </p:sp>
      <p:sp>
        <p:nvSpPr>
          <p:cNvPr id="3" name="Content Placeholder 2">
            <a:extLst>
              <a:ext uri="{FF2B5EF4-FFF2-40B4-BE49-F238E27FC236}">
                <a16:creationId xmlns:a16="http://schemas.microsoft.com/office/drawing/2014/main" id="{D3DDD615-DD45-686C-39CD-20B8D8F15402}"/>
              </a:ext>
            </a:extLst>
          </p:cNvPr>
          <p:cNvSpPr>
            <a:spLocks noGrp="1"/>
          </p:cNvSpPr>
          <p:nvPr>
            <p:ph idx="1"/>
          </p:nvPr>
        </p:nvSpPr>
        <p:spPr>
          <a:xfrm>
            <a:off x="838200" y="1825625"/>
            <a:ext cx="11353800" cy="4351338"/>
          </a:xfrm>
        </p:spPr>
        <p:txBody>
          <a:bodyPr/>
          <a:lstStyle/>
          <a:p>
            <a:pPr marL="0" indent="0">
              <a:buNone/>
            </a:pPr>
            <a:r>
              <a:rPr lang="en-US" dirty="0">
                <a:sym typeface="Wingdings" panose="05000000000000000000" pitchFamily="2" charset="2"/>
              </a:rPr>
              <a:t>When wiping down does not resolve high readings of a body area: </a:t>
            </a:r>
          </a:p>
          <a:p>
            <a:pPr lvl="1"/>
            <a:r>
              <a:rPr lang="en-US" dirty="0">
                <a:sym typeface="Wingdings" panose="05000000000000000000" pitchFamily="2" charset="2"/>
              </a:rPr>
              <a:t>Tape and lint rollers are good option for this, especially in joint areas such as armpits </a:t>
            </a:r>
          </a:p>
          <a:p>
            <a:pPr lvl="1"/>
            <a:endParaRPr lang="en-US" dirty="0">
              <a:sym typeface="Wingdings" panose="05000000000000000000" pitchFamily="2" charset="2"/>
            </a:endParaRPr>
          </a:p>
          <a:p>
            <a:pPr lvl="1"/>
            <a:endParaRPr lang="en-US" dirty="0">
              <a:sym typeface="Wingdings" panose="05000000000000000000" pitchFamily="2" charset="2"/>
            </a:endParaRPr>
          </a:p>
          <a:p>
            <a:pPr marL="0" indent="0">
              <a:buNone/>
            </a:pPr>
            <a:r>
              <a:rPr lang="en-US" dirty="0">
                <a:sym typeface="Wingdings" panose="05000000000000000000" pitchFamily="2" charset="2"/>
              </a:rPr>
              <a:t>Contamination should not impede or delay the stabilization of a patient:</a:t>
            </a:r>
          </a:p>
          <a:p>
            <a:pPr lvl="1"/>
            <a:r>
              <a:rPr lang="en-US" dirty="0">
                <a:sym typeface="Wingdings" panose="05000000000000000000" pitchFamily="2" charset="2"/>
              </a:rPr>
              <a:t>If the patient becomes unstable during decontamination process, stop decontamination and provide medical intervention</a:t>
            </a:r>
            <a:endParaRPr lang="en-US" dirty="0"/>
          </a:p>
        </p:txBody>
      </p:sp>
    </p:spTree>
    <p:extLst>
      <p:ext uri="{BB962C8B-B14F-4D97-AF65-F5344CB8AC3E}">
        <p14:creationId xmlns:p14="http://schemas.microsoft.com/office/powerpoint/2010/main" val="3548754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97D4-23EA-55A5-EC5F-4F880CF8736F}"/>
              </a:ext>
            </a:extLst>
          </p:cNvPr>
          <p:cNvSpPr>
            <a:spLocks noGrp="1"/>
          </p:cNvSpPr>
          <p:nvPr>
            <p:ph type="title"/>
          </p:nvPr>
        </p:nvSpPr>
        <p:spPr/>
        <p:txBody>
          <a:bodyPr/>
          <a:lstStyle/>
          <a:p>
            <a:r>
              <a:rPr lang="en-US" b="1" dirty="0">
                <a:latin typeface="+mn-lt"/>
              </a:rPr>
              <a:t>REMM- Management</a:t>
            </a:r>
            <a:r>
              <a:rPr lang="en-US" dirty="0">
                <a:latin typeface="+mn-lt"/>
              </a:rPr>
              <a:t> </a:t>
            </a:r>
          </a:p>
        </p:txBody>
      </p:sp>
      <p:sp>
        <p:nvSpPr>
          <p:cNvPr id="3" name="Content Placeholder 2">
            <a:extLst>
              <a:ext uri="{FF2B5EF4-FFF2-40B4-BE49-F238E27FC236}">
                <a16:creationId xmlns:a16="http://schemas.microsoft.com/office/drawing/2014/main" id="{DFB08CA8-4E01-FD25-A440-CD4553B6E072}"/>
              </a:ext>
            </a:extLst>
          </p:cNvPr>
          <p:cNvSpPr>
            <a:spLocks noGrp="1"/>
          </p:cNvSpPr>
          <p:nvPr>
            <p:ph idx="1"/>
          </p:nvPr>
        </p:nvSpPr>
        <p:spPr/>
        <p:txBody>
          <a:bodyPr/>
          <a:lstStyle/>
          <a:p>
            <a:r>
              <a:rPr lang="en-US" dirty="0"/>
              <a:t>Trauma and Medical Emergencies take priority over decontamination</a:t>
            </a:r>
          </a:p>
          <a:p>
            <a:endParaRPr lang="en-US" dirty="0"/>
          </a:p>
          <a:p>
            <a:r>
              <a:rPr lang="en-US" dirty="0"/>
              <a:t>Poses little risk to responders wearing appropriate PPE.</a:t>
            </a:r>
          </a:p>
          <a:p>
            <a:pPr lvl="1"/>
            <a:r>
              <a:rPr lang="en-US" dirty="0"/>
              <a:t>Respiratory protection and long sleeve clothing are most important PPE</a:t>
            </a:r>
          </a:p>
          <a:p>
            <a:endParaRPr lang="en-US" dirty="0"/>
          </a:p>
          <a:p>
            <a:r>
              <a:rPr lang="en-US" dirty="0"/>
              <a:t>Decontamination is to remove alpha and beta emitting materials from skin and clothing.</a:t>
            </a:r>
          </a:p>
          <a:p>
            <a:endParaRPr lang="en-US" dirty="0"/>
          </a:p>
          <a:p>
            <a:r>
              <a:rPr lang="en-US" dirty="0"/>
              <a:t>Patients with ingestion may need </a:t>
            </a:r>
            <a:r>
              <a:rPr lang="en-US" dirty="0" err="1"/>
              <a:t>decorporation</a:t>
            </a:r>
            <a:r>
              <a:rPr lang="en-US" dirty="0"/>
              <a:t> (chelation).</a:t>
            </a:r>
          </a:p>
          <a:p>
            <a:endParaRPr lang="en-US" dirty="0"/>
          </a:p>
        </p:txBody>
      </p:sp>
      <p:pic>
        <p:nvPicPr>
          <p:cNvPr id="4" name="Picture 3">
            <a:extLst>
              <a:ext uri="{FF2B5EF4-FFF2-40B4-BE49-F238E27FC236}">
                <a16:creationId xmlns:a16="http://schemas.microsoft.com/office/drawing/2014/main" id="{7E9CEF23-96A4-71BE-B0CC-BBFE872F76B5}"/>
              </a:ext>
            </a:extLst>
          </p:cNvPr>
          <p:cNvPicPr>
            <a:picLocks noChangeAspect="1"/>
          </p:cNvPicPr>
          <p:nvPr/>
        </p:nvPicPr>
        <p:blipFill rotWithShape="1">
          <a:blip r:embed="rId2"/>
          <a:srcRect r="74158"/>
          <a:stretch/>
        </p:blipFill>
        <p:spPr>
          <a:xfrm>
            <a:off x="10763943" y="5606167"/>
            <a:ext cx="929293" cy="1141592"/>
          </a:xfrm>
          <a:prstGeom prst="rect">
            <a:avLst/>
          </a:prstGeom>
        </p:spPr>
      </p:pic>
    </p:spTree>
    <p:extLst>
      <p:ext uri="{BB962C8B-B14F-4D97-AF65-F5344CB8AC3E}">
        <p14:creationId xmlns:p14="http://schemas.microsoft.com/office/powerpoint/2010/main" val="1469668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97D4-23EA-55A5-EC5F-4F880CF8736F}"/>
              </a:ext>
            </a:extLst>
          </p:cNvPr>
          <p:cNvSpPr>
            <a:spLocks noGrp="1"/>
          </p:cNvSpPr>
          <p:nvPr>
            <p:ph type="title"/>
          </p:nvPr>
        </p:nvSpPr>
        <p:spPr/>
        <p:txBody>
          <a:bodyPr/>
          <a:lstStyle/>
          <a:p>
            <a:r>
              <a:rPr lang="en-US" b="1" dirty="0">
                <a:latin typeface="+mn-lt"/>
              </a:rPr>
              <a:t>REMM- Time to Vomiting</a:t>
            </a:r>
            <a:r>
              <a:rPr lang="en-US" dirty="0">
                <a:latin typeface="+mn-lt"/>
              </a:rPr>
              <a:t> </a:t>
            </a:r>
          </a:p>
        </p:txBody>
      </p:sp>
      <p:pic>
        <p:nvPicPr>
          <p:cNvPr id="6" name="Content Placeholder 5">
            <a:extLst>
              <a:ext uri="{FF2B5EF4-FFF2-40B4-BE49-F238E27FC236}">
                <a16:creationId xmlns:a16="http://schemas.microsoft.com/office/drawing/2014/main" id="{9864C7C1-263C-602A-6FD1-D3E84D6499DB}"/>
              </a:ext>
            </a:extLst>
          </p:cNvPr>
          <p:cNvPicPr>
            <a:picLocks noGrp="1" noChangeAspect="1"/>
          </p:cNvPicPr>
          <p:nvPr>
            <p:ph idx="1"/>
          </p:nvPr>
        </p:nvPicPr>
        <p:blipFill>
          <a:blip r:embed="rId2"/>
          <a:stretch>
            <a:fillRect/>
          </a:stretch>
        </p:blipFill>
        <p:spPr>
          <a:xfrm>
            <a:off x="396006" y="2451784"/>
            <a:ext cx="11399987" cy="4017689"/>
          </a:xfrm>
        </p:spPr>
      </p:pic>
      <p:pic>
        <p:nvPicPr>
          <p:cNvPr id="4" name="Picture 3">
            <a:extLst>
              <a:ext uri="{FF2B5EF4-FFF2-40B4-BE49-F238E27FC236}">
                <a16:creationId xmlns:a16="http://schemas.microsoft.com/office/drawing/2014/main" id="{7E9CEF23-96A4-71BE-B0CC-BBFE872F76B5}"/>
              </a:ext>
            </a:extLst>
          </p:cNvPr>
          <p:cNvPicPr>
            <a:picLocks noChangeAspect="1"/>
          </p:cNvPicPr>
          <p:nvPr/>
        </p:nvPicPr>
        <p:blipFill rotWithShape="1">
          <a:blip r:embed="rId3"/>
          <a:srcRect r="74158"/>
          <a:stretch/>
        </p:blipFill>
        <p:spPr>
          <a:xfrm>
            <a:off x="10763943" y="5606167"/>
            <a:ext cx="929293" cy="1141592"/>
          </a:xfrm>
          <a:prstGeom prst="rect">
            <a:avLst/>
          </a:prstGeom>
        </p:spPr>
      </p:pic>
      <p:sp>
        <p:nvSpPr>
          <p:cNvPr id="7" name="TextBox 6">
            <a:extLst>
              <a:ext uri="{FF2B5EF4-FFF2-40B4-BE49-F238E27FC236}">
                <a16:creationId xmlns:a16="http://schemas.microsoft.com/office/drawing/2014/main" id="{304F7E84-F3E6-A041-8054-E387682A1103}"/>
              </a:ext>
            </a:extLst>
          </p:cNvPr>
          <p:cNvSpPr txBox="1"/>
          <p:nvPr/>
        </p:nvSpPr>
        <p:spPr>
          <a:xfrm>
            <a:off x="838200" y="1527167"/>
            <a:ext cx="7559040" cy="923330"/>
          </a:xfrm>
          <a:prstGeom prst="rect">
            <a:avLst/>
          </a:prstGeom>
          <a:noFill/>
        </p:spPr>
        <p:txBody>
          <a:bodyPr wrap="square" rtlCol="0">
            <a:spAutoFit/>
          </a:bodyPr>
          <a:lstStyle/>
          <a:p>
            <a:r>
              <a:rPr lang="en-US" dirty="0"/>
              <a:t>Early and prolonged emesis correlates to radiation dose</a:t>
            </a:r>
          </a:p>
          <a:p>
            <a:r>
              <a:rPr lang="en-US" dirty="0"/>
              <a:t>Decrease in lymphocyte count correlates with higher dose</a:t>
            </a:r>
          </a:p>
          <a:p>
            <a:r>
              <a:rPr lang="en-US" dirty="0"/>
              <a:t>Onset of vomiting &lt;4hrs after exposure = high risk of mortality</a:t>
            </a:r>
          </a:p>
        </p:txBody>
      </p:sp>
      <p:sp>
        <p:nvSpPr>
          <p:cNvPr id="3" name="TextBox 2">
            <a:extLst>
              <a:ext uri="{FF2B5EF4-FFF2-40B4-BE49-F238E27FC236}">
                <a16:creationId xmlns:a16="http://schemas.microsoft.com/office/drawing/2014/main" id="{7C156948-34E0-1B86-9EEA-A801BD776148}"/>
              </a:ext>
            </a:extLst>
          </p:cNvPr>
          <p:cNvSpPr txBox="1"/>
          <p:nvPr/>
        </p:nvSpPr>
        <p:spPr>
          <a:xfrm>
            <a:off x="712989" y="6411945"/>
            <a:ext cx="2995449" cy="369332"/>
          </a:xfrm>
          <a:prstGeom prst="rect">
            <a:avLst/>
          </a:prstGeom>
          <a:noFill/>
        </p:spPr>
        <p:txBody>
          <a:bodyPr wrap="square" rtlCol="0">
            <a:spAutoFit/>
          </a:bodyPr>
          <a:lstStyle/>
          <a:p>
            <a:r>
              <a:rPr lang="en-US" dirty="0"/>
              <a:t>From REMM.hhs.gov</a:t>
            </a:r>
          </a:p>
        </p:txBody>
      </p:sp>
    </p:spTree>
    <p:extLst>
      <p:ext uri="{BB962C8B-B14F-4D97-AF65-F5344CB8AC3E}">
        <p14:creationId xmlns:p14="http://schemas.microsoft.com/office/powerpoint/2010/main" val="781350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97D4-23EA-55A5-EC5F-4F880CF8736F}"/>
              </a:ext>
            </a:extLst>
          </p:cNvPr>
          <p:cNvSpPr>
            <a:spLocks noGrp="1"/>
          </p:cNvSpPr>
          <p:nvPr>
            <p:ph type="title"/>
          </p:nvPr>
        </p:nvSpPr>
        <p:spPr/>
        <p:txBody>
          <a:bodyPr/>
          <a:lstStyle/>
          <a:p>
            <a:r>
              <a:rPr lang="en-US" b="1" dirty="0">
                <a:latin typeface="+mn-lt"/>
              </a:rPr>
              <a:t>REMM- Management of Radiation Burns</a:t>
            </a:r>
            <a:r>
              <a:rPr lang="en-US" dirty="0">
                <a:latin typeface="+mn-lt"/>
              </a:rPr>
              <a:t> </a:t>
            </a:r>
          </a:p>
        </p:txBody>
      </p:sp>
      <p:sp>
        <p:nvSpPr>
          <p:cNvPr id="3" name="Content Placeholder 2">
            <a:extLst>
              <a:ext uri="{FF2B5EF4-FFF2-40B4-BE49-F238E27FC236}">
                <a16:creationId xmlns:a16="http://schemas.microsoft.com/office/drawing/2014/main" id="{DFB08CA8-4E01-FD25-A440-CD4553B6E072}"/>
              </a:ext>
            </a:extLst>
          </p:cNvPr>
          <p:cNvSpPr>
            <a:spLocks noGrp="1"/>
          </p:cNvSpPr>
          <p:nvPr>
            <p:ph idx="1"/>
          </p:nvPr>
        </p:nvSpPr>
        <p:spPr/>
        <p:txBody>
          <a:bodyPr/>
          <a:lstStyle/>
          <a:p>
            <a:r>
              <a:rPr lang="en-US" dirty="0"/>
              <a:t>Behave differently than thermal burns</a:t>
            </a:r>
          </a:p>
          <a:p>
            <a:r>
              <a:rPr lang="en-US" dirty="0"/>
              <a:t>Delayed in onset by several hours after exposure</a:t>
            </a:r>
          </a:p>
          <a:p>
            <a:r>
              <a:rPr lang="en-US" dirty="0"/>
              <a:t>Prolonged burn physiology and very slow healing</a:t>
            </a:r>
          </a:p>
          <a:p>
            <a:r>
              <a:rPr lang="en-US" dirty="0"/>
              <a:t>Typically, any planned surgeries or </a:t>
            </a:r>
            <a:r>
              <a:rPr lang="en-US" dirty="0" err="1"/>
              <a:t>debridements</a:t>
            </a:r>
            <a:r>
              <a:rPr lang="en-US" dirty="0"/>
              <a:t> should be done before onset of acute radiation syndrome symptoms, otherwise treat the same as thermal burns</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E9CEF23-96A4-71BE-B0CC-BBFE872F76B5}"/>
              </a:ext>
            </a:extLst>
          </p:cNvPr>
          <p:cNvPicPr>
            <a:picLocks noChangeAspect="1"/>
          </p:cNvPicPr>
          <p:nvPr/>
        </p:nvPicPr>
        <p:blipFill rotWithShape="1">
          <a:blip r:embed="rId2"/>
          <a:srcRect r="74158"/>
          <a:stretch/>
        </p:blipFill>
        <p:spPr>
          <a:xfrm>
            <a:off x="10763943" y="5606167"/>
            <a:ext cx="929293" cy="1141592"/>
          </a:xfrm>
          <a:prstGeom prst="rect">
            <a:avLst/>
          </a:prstGeom>
        </p:spPr>
      </p:pic>
    </p:spTree>
    <p:extLst>
      <p:ext uri="{BB962C8B-B14F-4D97-AF65-F5344CB8AC3E}">
        <p14:creationId xmlns:p14="http://schemas.microsoft.com/office/powerpoint/2010/main" val="2637852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2600-A742-4515-CDFE-88277EA3E6A1}"/>
              </a:ext>
            </a:extLst>
          </p:cNvPr>
          <p:cNvSpPr>
            <a:spLocks noGrp="1"/>
          </p:cNvSpPr>
          <p:nvPr>
            <p:ph type="title"/>
          </p:nvPr>
        </p:nvSpPr>
        <p:spPr/>
        <p:txBody>
          <a:bodyPr/>
          <a:lstStyle/>
          <a:p>
            <a:r>
              <a:rPr lang="en-US" b="1" dirty="0">
                <a:latin typeface="+mn-lt"/>
              </a:rPr>
              <a:t>REMM- Acute Radiation Syndrome (ARS)</a:t>
            </a:r>
          </a:p>
        </p:txBody>
      </p:sp>
      <p:pic>
        <p:nvPicPr>
          <p:cNvPr id="5" name="Content Placeholder 4">
            <a:extLst>
              <a:ext uri="{FF2B5EF4-FFF2-40B4-BE49-F238E27FC236}">
                <a16:creationId xmlns:a16="http://schemas.microsoft.com/office/drawing/2014/main" id="{F006000F-5ACD-ED55-FA39-C4082AAF9627}"/>
              </a:ext>
            </a:extLst>
          </p:cNvPr>
          <p:cNvPicPr>
            <a:picLocks noGrp="1" noChangeAspect="1"/>
          </p:cNvPicPr>
          <p:nvPr>
            <p:ph idx="1"/>
          </p:nvPr>
        </p:nvPicPr>
        <p:blipFill>
          <a:blip r:embed="rId2"/>
          <a:stretch>
            <a:fillRect/>
          </a:stretch>
        </p:blipFill>
        <p:spPr>
          <a:xfrm>
            <a:off x="303303" y="1492536"/>
            <a:ext cx="11790571" cy="4529892"/>
          </a:xfrm>
        </p:spPr>
      </p:pic>
      <p:pic>
        <p:nvPicPr>
          <p:cNvPr id="6" name="Picture 5">
            <a:extLst>
              <a:ext uri="{FF2B5EF4-FFF2-40B4-BE49-F238E27FC236}">
                <a16:creationId xmlns:a16="http://schemas.microsoft.com/office/drawing/2014/main" id="{3C5B3EC7-A85D-3A5D-084C-F34727D62CA6}"/>
              </a:ext>
            </a:extLst>
          </p:cNvPr>
          <p:cNvPicPr>
            <a:picLocks noChangeAspect="1"/>
          </p:cNvPicPr>
          <p:nvPr/>
        </p:nvPicPr>
        <p:blipFill rotWithShape="1">
          <a:blip r:embed="rId3"/>
          <a:srcRect r="74158"/>
          <a:stretch/>
        </p:blipFill>
        <p:spPr>
          <a:xfrm>
            <a:off x="10763943" y="5606167"/>
            <a:ext cx="929293" cy="1141592"/>
          </a:xfrm>
          <a:prstGeom prst="rect">
            <a:avLst/>
          </a:prstGeom>
        </p:spPr>
      </p:pic>
    </p:spTree>
    <p:extLst>
      <p:ext uri="{BB962C8B-B14F-4D97-AF65-F5344CB8AC3E}">
        <p14:creationId xmlns:p14="http://schemas.microsoft.com/office/powerpoint/2010/main" val="2327757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97D4-23EA-55A5-EC5F-4F880CF8736F}"/>
              </a:ext>
            </a:extLst>
          </p:cNvPr>
          <p:cNvSpPr>
            <a:spLocks noGrp="1"/>
          </p:cNvSpPr>
          <p:nvPr>
            <p:ph type="title"/>
          </p:nvPr>
        </p:nvSpPr>
        <p:spPr/>
        <p:txBody>
          <a:bodyPr/>
          <a:lstStyle/>
          <a:p>
            <a:r>
              <a:rPr lang="en-US" b="1" dirty="0">
                <a:latin typeface="+mn-lt"/>
              </a:rPr>
              <a:t>REMM- Management of ARS Subgroups</a:t>
            </a:r>
            <a:endParaRPr lang="en-US" dirty="0">
              <a:latin typeface="+mn-lt"/>
            </a:endParaRPr>
          </a:p>
        </p:txBody>
      </p:sp>
      <p:sp>
        <p:nvSpPr>
          <p:cNvPr id="3" name="Content Placeholder 2">
            <a:extLst>
              <a:ext uri="{FF2B5EF4-FFF2-40B4-BE49-F238E27FC236}">
                <a16:creationId xmlns:a16="http://schemas.microsoft.com/office/drawing/2014/main" id="{DFB08CA8-4E01-FD25-A440-CD4553B6E072}"/>
              </a:ext>
            </a:extLst>
          </p:cNvPr>
          <p:cNvSpPr>
            <a:spLocks noGrp="1"/>
          </p:cNvSpPr>
          <p:nvPr>
            <p:ph idx="1"/>
          </p:nvPr>
        </p:nvSpPr>
        <p:spPr>
          <a:xfrm>
            <a:off x="838200" y="1825625"/>
            <a:ext cx="5257800" cy="4351338"/>
          </a:xfrm>
        </p:spPr>
        <p:txBody>
          <a:bodyPr>
            <a:normAutofit/>
          </a:bodyPr>
          <a:lstStyle/>
          <a:p>
            <a:r>
              <a:rPr lang="en-US" dirty="0" err="1"/>
              <a:t>Hematopoetic</a:t>
            </a:r>
            <a:r>
              <a:rPr lang="en-US" dirty="0"/>
              <a:t>- monitor for marrow failure, leukopenia</a:t>
            </a:r>
          </a:p>
          <a:p>
            <a:pPr lvl="1"/>
            <a:r>
              <a:rPr lang="en-US" dirty="0"/>
              <a:t>Transfuse with only leuko-reduced, irradiated blood products, if needed</a:t>
            </a:r>
          </a:p>
          <a:p>
            <a:pPr lvl="1"/>
            <a:r>
              <a:rPr lang="en-US" dirty="0"/>
              <a:t>Lymphopenia correlates to higher dose exposure</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E9CEF23-96A4-71BE-B0CC-BBFE872F76B5}"/>
              </a:ext>
            </a:extLst>
          </p:cNvPr>
          <p:cNvPicPr>
            <a:picLocks noChangeAspect="1"/>
          </p:cNvPicPr>
          <p:nvPr/>
        </p:nvPicPr>
        <p:blipFill rotWithShape="1">
          <a:blip r:embed="rId2"/>
          <a:srcRect r="74158"/>
          <a:stretch/>
        </p:blipFill>
        <p:spPr>
          <a:xfrm>
            <a:off x="10763943" y="5606167"/>
            <a:ext cx="929293" cy="1141592"/>
          </a:xfrm>
          <a:prstGeom prst="rect">
            <a:avLst/>
          </a:prstGeom>
        </p:spPr>
      </p:pic>
      <p:sp>
        <p:nvSpPr>
          <p:cNvPr id="10" name="TextBox 9">
            <a:extLst>
              <a:ext uri="{FF2B5EF4-FFF2-40B4-BE49-F238E27FC236}">
                <a16:creationId xmlns:a16="http://schemas.microsoft.com/office/drawing/2014/main" id="{1FB40B89-7461-0EAC-3780-C29983C86AED}"/>
              </a:ext>
            </a:extLst>
          </p:cNvPr>
          <p:cNvSpPr txBox="1"/>
          <p:nvPr/>
        </p:nvSpPr>
        <p:spPr>
          <a:xfrm>
            <a:off x="934635" y="5824429"/>
            <a:ext cx="5329408" cy="923330"/>
          </a:xfrm>
          <a:prstGeom prst="rect">
            <a:avLst/>
          </a:prstGeom>
          <a:noFill/>
        </p:spPr>
        <p:txBody>
          <a:bodyPr wrap="none" rtlCol="0">
            <a:spAutoFit/>
          </a:bodyPr>
          <a:lstStyle/>
          <a:p>
            <a:r>
              <a:rPr lang="en-US" dirty="0"/>
              <a:t>Or may use interactive calculator at:</a:t>
            </a:r>
          </a:p>
          <a:p>
            <a:r>
              <a:rPr lang="en-US" dirty="0"/>
              <a:t>https://remm.hhs.gov/aboutlymphocytedepletion.htm</a:t>
            </a:r>
          </a:p>
          <a:p>
            <a:endParaRPr lang="en-US" dirty="0"/>
          </a:p>
        </p:txBody>
      </p:sp>
      <p:pic>
        <p:nvPicPr>
          <p:cNvPr id="11" name="Picture 10">
            <a:extLst>
              <a:ext uri="{FF2B5EF4-FFF2-40B4-BE49-F238E27FC236}">
                <a16:creationId xmlns:a16="http://schemas.microsoft.com/office/drawing/2014/main" id="{3DBA6761-C34A-A3B6-230A-8C067A18F2C7}"/>
              </a:ext>
            </a:extLst>
          </p:cNvPr>
          <p:cNvPicPr>
            <a:picLocks noChangeAspect="1"/>
          </p:cNvPicPr>
          <p:nvPr/>
        </p:nvPicPr>
        <p:blipFill>
          <a:blip r:embed="rId3"/>
          <a:stretch>
            <a:fillRect/>
          </a:stretch>
        </p:blipFill>
        <p:spPr>
          <a:xfrm>
            <a:off x="6675437" y="1578481"/>
            <a:ext cx="3962083" cy="4914394"/>
          </a:xfrm>
          <a:prstGeom prst="rect">
            <a:avLst/>
          </a:prstGeom>
        </p:spPr>
      </p:pic>
    </p:spTree>
    <p:extLst>
      <p:ext uri="{BB962C8B-B14F-4D97-AF65-F5344CB8AC3E}">
        <p14:creationId xmlns:p14="http://schemas.microsoft.com/office/powerpoint/2010/main" val="3329593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97D4-23EA-55A5-EC5F-4F880CF8736F}"/>
              </a:ext>
            </a:extLst>
          </p:cNvPr>
          <p:cNvSpPr>
            <a:spLocks noGrp="1"/>
          </p:cNvSpPr>
          <p:nvPr>
            <p:ph type="title"/>
          </p:nvPr>
        </p:nvSpPr>
        <p:spPr>
          <a:xfrm>
            <a:off x="320040" y="365125"/>
            <a:ext cx="11648440" cy="1325563"/>
          </a:xfrm>
        </p:spPr>
        <p:txBody>
          <a:bodyPr/>
          <a:lstStyle/>
          <a:p>
            <a:r>
              <a:rPr lang="en-US" b="1" dirty="0" err="1">
                <a:latin typeface="+mn-lt"/>
              </a:rPr>
              <a:t>Guskova’s</a:t>
            </a:r>
            <a:r>
              <a:rPr lang="en-US" b="1" dirty="0">
                <a:latin typeface="+mn-lt"/>
              </a:rPr>
              <a:t> Method for Gamma Dose Estimation</a:t>
            </a:r>
            <a:endParaRPr lang="en-US" dirty="0">
              <a:latin typeface="+mn-lt"/>
            </a:endParaRPr>
          </a:p>
        </p:txBody>
      </p:sp>
      <p:sp>
        <p:nvSpPr>
          <p:cNvPr id="3" name="Content Placeholder 2">
            <a:extLst>
              <a:ext uri="{FF2B5EF4-FFF2-40B4-BE49-F238E27FC236}">
                <a16:creationId xmlns:a16="http://schemas.microsoft.com/office/drawing/2014/main" id="{DFB08CA8-4E01-FD25-A440-CD4553B6E072}"/>
              </a:ext>
            </a:extLst>
          </p:cNvPr>
          <p:cNvSpPr>
            <a:spLocks noGrp="1"/>
          </p:cNvSpPr>
          <p:nvPr>
            <p:ph idx="1"/>
          </p:nvPr>
        </p:nvSpPr>
        <p:spPr>
          <a:xfrm>
            <a:off x="320040" y="1690688"/>
            <a:ext cx="7208520" cy="4351338"/>
          </a:xfrm>
        </p:spPr>
        <p:txBody>
          <a:bodyPr>
            <a:normAutofit/>
          </a:bodyPr>
          <a:lstStyle/>
          <a:p>
            <a:pPr marL="0" indent="0">
              <a:buNone/>
            </a:pPr>
            <a:r>
              <a:rPr lang="en-US" sz="2400" b="1" dirty="0" err="1"/>
              <a:t>Gy</a:t>
            </a:r>
            <a:r>
              <a:rPr lang="en-US" sz="2400" b="1" dirty="0"/>
              <a:t> Dose = [a – b] x [log</a:t>
            </a:r>
            <a:r>
              <a:rPr lang="en-US" sz="2400" b="1" baseline="-25000" dirty="0"/>
              <a:t>10</a:t>
            </a:r>
            <a:r>
              <a:rPr lang="en-US" sz="2400" b="1" dirty="0"/>
              <a:t> Lymphocyte Count]</a:t>
            </a:r>
          </a:p>
          <a:p>
            <a:pPr marL="457200" lvl="1" indent="0">
              <a:buNone/>
            </a:pPr>
            <a:endParaRPr lang="en-US" sz="1600" dirty="0"/>
          </a:p>
          <a:p>
            <a:pPr marL="457200" lvl="1" indent="0">
              <a:buNone/>
            </a:pPr>
            <a:r>
              <a:rPr lang="en-US" sz="1600" dirty="0"/>
              <a:t>Where </a:t>
            </a:r>
            <a:r>
              <a:rPr lang="en-US" sz="1600" dirty="0" err="1"/>
              <a:t>Gy</a:t>
            </a:r>
            <a:r>
              <a:rPr lang="en-US" sz="1600" dirty="0"/>
              <a:t> is gamma dose equivalents</a:t>
            </a:r>
          </a:p>
          <a:p>
            <a:pPr marL="457200" lvl="1" indent="0">
              <a:buNone/>
            </a:pPr>
            <a:r>
              <a:rPr lang="en-US" sz="1600" dirty="0"/>
              <a:t>Where a and b are coefficients</a:t>
            </a:r>
          </a:p>
          <a:p>
            <a:pPr marL="457200" lvl="1" indent="0">
              <a:buNone/>
            </a:pPr>
            <a:r>
              <a:rPr lang="en-US" sz="1600" dirty="0"/>
              <a:t>Where Lymphocyte count is total lymphocytes (units of 10</a:t>
            </a:r>
            <a:r>
              <a:rPr lang="en-US" sz="1600" baseline="30000" dirty="0"/>
              <a:t>9</a:t>
            </a:r>
            <a:r>
              <a:rPr lang="en-US" sz="1600" dirty="0"/>
              <a:t> cells/Liter)</a:t>
            </a:r>
          </a:p>
          <a:p>
            <a:pPr marL="457200" lvl="1" indent="0">
              <a:buNone/>
            </a:pPr>
            <a:endParaRPr lang="en-US" sz="1600" dirty="0"/>
          </a:p>
          <a:p>
            <a:pPr marL="457200" lvl="1" indent="0">
              <a:buNone/>
            </a:pPr>
            <a:r>
              <a:rPr lang="en-US" sz="1600" dirty="0"/>
              <a:t>			</a:t>
            </a:r>
            <a:r>
              <a:rPr lang="en-US" sz="1800" dirty="0"/>
              <a:t>OR</a:t>
            </a:r>
          </a:p>
          <a:p>
            <a:pPr marL="0" indent="0">
              <a:buNone/>
            </a:pPr>
            <a:r>
              <a:rPr lang="en-US" sz="2400" b="1" dirty="0" err="1"/>
              <a:t>Guskova’s</a:t>
            </a:r>
            <a:r>
              <a:rPr lang="en-US" sz="2400" b="1" dirty="0"/>
              <a:t> Nomogram</a:t>
            </a:r>
          </a:p>
          <a:p>
            <a:pPr marL="457200" lvl="1" indent="0">
              <a:buNone/>
            </a:pPr>
            <a:r>
              <a:rPr lang="en-US" sz="1600" dirty="0"/>
              <a:t>Where days since exposure intersect with observed lymphocytes</a:t>
            </a:r>
          </a:p>
          <a:p>
            <a:pPr marL="457200" lvl="1" indent="0">
              <a:buNone/>
            </a:pPr>
            <a:endParaRPr lang="en-US" sz="1600" dirty="0"/>
          </a:p>
          <a:p>
            <a:pPr marL="2743200" lvl="6" indent="0">
              <a:buNone/>
            </a:pPr>
            <a:r>
              <a:rPr lang="en-US" dirty="0"/>
              <a:t>OR</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7E9CEF23-96A4-71BE-B0CC-BBFE872F76B5}"/>
              </a:ext>
            </a:extLst>
          </p:cNvPr>
          <p:cNvPicPr>
            <a:picLocks noChangeAspect="1"/>
          </p:cNvPicPr>
          <p:nvPr/>
        </p:nvPicPr>
        <p:blipFill rotWithShape="1">
          <a:blip r:embed="rId2"/>
          <a:srcRect r="74158"/>
          <a:stretch/>
        </p:blipFill>
        <p:spPr>
          <a:xfrm>
            <a:off x="10763943" y="5606167"/>
            <a:ext cx="929293" cy="1141592"/>
          </a:xfrm>
          <a:prstGeom prst="rect">
            <a:avLst/>
          </a:prstGeom>
        </p:spPr>
      </p:pic>
      <p:pic>
        <p:nvPicPr>
          <p:cNvPr id="6" name="Picture 5">
            <a:extLst>
              <a:ext uri="{FF2B5EF4-FFF2-40B4-BE49-F238E27FC236}">
                <a16:creationId xmlns:a16="http://schemas.microsoft.com/office/drawing/2014/main" id="{38E4D8A0-4CC5-E6B1-7B2F-A38E322667DD}"/>
              </a:ext>
            </a:extLst>
          </p:cNvPr>
          <p:cNvPicPr>
            <a:picLocks noChangeAspect="1"/>
          </p:cNvPicPr>
          <p:nvPr/>
        </p:nvPicPr>
        <p:blipFill>
          <a:blip r:embed="rId3"/>
          <a:stretch>
            <a:fillRect/>
          </a:stretch>
        </p:blipFill>
        <p:spPr>
          <a:xfrm>
            <a:off x="6675437" y="1578481"/>
            <a:ext cx="3962083" cy="4914394"/>
          </a:xfrm>
          <a:prstGeom prst="rect">
            <a:avLst/>
          </a:prstGeom>
        </p:spPr>
      </p:pic>
      <p:sp>
        <p:nvSpPr>
          <p:cNvPr id="10" name="TextBox 9">
            <a:extLst>
              <a:ext uri="{FF2B5EF4-FFF2-40B4-BE49-F238E27FC236}">
                <a16:creationId xmlns:a16="http://schemas.microsoft.com/office/drawing/2014/main" id="{1FB40B89-7461-0EAC-3780-C29983C86AED}"/>
              </a:ext>
            </a:extLst>
          </p:cNvPr>
          <p:cNvSpPr txBox="1"/>
          <p:nvPr/>
        </p:nvSpPr>
        <p:spPr>
          <a:xfrm>
            <a:off x="1259596" y="5580361"/>
            <a:ext cx="5329408" cy="646331"/>
          </a:xfrm>
          <a:prstGeom prst="rect">
            <a:avLst/>
          </a:prstGeom>
          <a:noFill/>
          <a:ln w="28575">
            <a:solidFill>
              <a:schemeClr val="tx1"/>
            </a:solidFill>
          </a:ln>
        </p:spPr>
        <p:txBody>
          <a:bodyPr wrap="none" rtlCol="0">
            <a:spAutoFit/>
          </a:bodyPr>
          <a:lstStyle/>
          <a:p>
            <a:r>
              <a:rPr lang="en-US" dirty="0"/>
              <a:t>Alternative: interactive calculator on REMM App or at:</a:t>
            </a:r>
          </a:p>
          <a:p>
            <a:r>
              <a:rPr lang="en-US" dirty="0"/>
              <a:t>https://remm.hhs.gov/aboutlymphocytedepletion.htm</a:t>
            </a:r>
          </a:p>
        </p:txBody>
      </p:sp>
      <p:pic>
        <p:nvPicPr>
          <p:cNvPr id="5" name="Picture 4">
            <a:extLst>
              <a:ext uri="{FF2B5EF4-FFF2-40B4-BE49-F238E27FC236}">
                <a16:creationId xmlns:a16="http://schemas.microsoft.com/office/drawing/2014/main" id="{05FC23A3-3460-B436-3310-CBC157770CC0}"/>
              </a:ext>
            </a:extLst>
          </p:cNvPr>
          <p:cNvPicPr>
            <a:picLocks noChangeAspect="1"/>
          </p:cNvPicPr>
          <p:nvPr/>
        </p:nvPicPr>
        <p:blipFill>
          <a:blip r:embed="rId4"/>
          <a:stretch>
            <a:fillRect/>
          </a:stretch>
        </p:blipFill>
        <p:spPr>
          <a:xfrm>
            <a:off x="598658" y="5569597"/>
            <a:ext cx="660938" cy="657095"/>
          </a:xfrm>
          <a:prstGeom prst="rect">
            <a:avLst/>
          </a:prstGeom>
        </p:spPr>
      </p:pic>
    </p:spTree>
    <p:extLst>
      <p:ext uri="{BB962C8B-B14F-4D97-AF65-F5344CB8AC3E}">
        <p14:creationId xmlns:p14="http://schemas.microsoft.com/office/powerpoint/2010/main" val="1684027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97D4-23EA-55A5-EC5F-4F880CF8736F}"/>
              </a:ext>
            </a:extLst>
          </p:cNvPr>
          <p:cNvSpPr>
            <a:spLocks noGrp="1"/>
          </p:cNvSpPr>
          <p:nvPr>
            <p:ph type="title"/>
          </p:nvPr>
        </p:nvSpPr>
        <p:spPr/>
        <p:txBody>
          <a:bodyPr/>
          <a:lstStyle/>
          <a:p>
            <a:r>
              <a:rPr lang="en-US" b="1" dirty="0">
                <a:latin typeface="+mn-lt"/>
              </a:rPr>
              <a:t>REMM- Management of ARS Subgroups</a:t>
            </a:r>
            <a:endParaRPr lang="en-US" dirty="0">
              <a:latin typeface="+mn-lt"/>
            </a:endParaRPr>
          </a:p>
        </p:txBody>
      </p:sp>
      <p:sp>
        <p:nvSpPr>
          <p:cNvPr id="3" name="Content Placeholder 2">
            <a:extLst>
              <a:ext uri="{FF2B5EF4-FFF2-40B4-BE49-F238E27FC236}">
                <a16:creationId xmlns:a16="http://schemas.microsoft.com/office/drawing/2014/main" id="{DFB08CA8-4E01-FD25-A440-CD4553B6E072}"/>
              </a:ext>
            </a:extLst>
          </p:cNvPr>
          <p:cNvSpPr>
            <a:spLocks noGrp="1"/>
          </p:cNvSpPr>
          <p:nvPr>
            <p:ph idx="1"/>
          </p:nvPr>
        </p:nvSpPr>
        <p:spPr>
          <a:xfrm>
            <a:off x="838200" y="1825625"/>
            <a:ext cx="10855036" cy="4351338"/>
          </a:xfrm>
        </p:spPr>
        <p:txBody>
          <a:bodyPr>
            <a:normAutofit/>
          </a:bodyPr>
          <a:lstStyle/>
          <a:p>
            <a:r>
              <a:rPr lang="en-US" dirty="0"/>
              <a:t>Gastrointestinal</a:t>
            </a:r>
          </a:p>
          <a:p>
            <a:pPr lvl="1"/>
            <a:r>
              <a:rPr lang="en-US" dirty="0"/>
              <a:t>Seen in first 1-2 days, results from destruction of intestinal villi + radiation colitis</a:t>
            </a:r>
          </a:p>
          <a:p>
            <a:pPr lvl="1"/>
            <a:r>
              <a:rPr lang="en-US" dirty="0"/>
              <a:t>Resultant fluid and electrolyte imbalances requiring careful management</a:t>
            </a:r>
          </a:p>
          <a:p>
            <a:pPr lvl="1"/>
            <a:r>
              <a:rPr lang="en-US" dirty="0"/>
              <a:t>Enteral feeds tend to be very poorly tolerated</a:t>
            </a:r>
          </a:p>
          <a:p>
            <a:pPr lvl="1"/>
            <a:r>
              <a:rPr lang="en-US" dirty="0"/>
              <a:t>Tx:  ondansetron, benzodiazepines, IV Fluids and IV </a:t>
            </a:r>
            <a:r>
              <a:rPr lang="en-US" dirty="0" err="1"/>
              <a:t>Electolytes</a:t>
            </a:r>
            <a:r>
              <a:rPr lang="en-US" dirty="0"/>
              <a:t>, TPN, loperamide</a:t>
            </a:r>
          </a:p>
          <a:p>
            <a:endParaRPr lang="en-US" dirty="0"/>
          </a:p>
          <a:p>
            <a:r>
              <a:rPr lang="en-US" dirty="0"/>
              <a:t>Neurologic</a:t>
            </a:r>
          </a:p>
          <a:p>
            <a:pPr lvl="1"/>
            <a:r>
              <a:rPr lang="en-US" dirty="0"/>
              <a:t>Typically only observed in very high doses</a:t>
            </a:r>
          </a:p>
          <a:p>
            <a:pPr lvl="1"/>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E9CEF23-96A4-71BE-B0CC-BBFE872F76B5}"/>
              </a:ext>
            </a:extLst>
          </p:cNvPr>
          <p:cNvPicPr>
            <a:picLocks noChangeAspect="1"/>
          </p:cNvPicPr>
          <p:nvPr/>
        </p:nvPicPr>
        <p:blipFill rotWithShape="1">
          <a:blip r:embed="rId2"/>
          <a:srcRect r="74158"/>
          <a:stretch/>
        </p:blipFill>
        <p:spPr>
          <a:xfrm>
            <a:off x="10763943" y="5606167"/>
            <a:ext cx="929293" cy="1141592"/>
          </a:xfrm>
          <a:prstGeom prst="rect">
            <a:avLst/>
          </a:prstGeom>
        </p:spPr>
      </p:pic>
    </p:spTree>
    <p:extLst>
      <p:ext uri="{BB962C8B-B14F-4D97-AF65-F5344CB8AC3E}">
        <p14:creationId xmlns:p14="http://schemas.microsoft.com/office/powerpoint/2010/main" val="3260920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BF86-0CF5-E374-62B6-F752F525F00E}"/>
              </a:ext>
            </a:extLst>
          </p:cNvPr>
          <p:cNvSpPr>
            <a:spLocks noGrp="1"/>
          </p:cNvSpPr>
          <p:nvPr>
            <p:ph type="title"/>
          </p:nvPr>
        </p:nvSpPr>
        <p:spPr>
          <a:xfrm>
            <a:off x="838200" y="365125"/>
            <a:ext cx="10970172" cy="1325563"/>
          </a:xfrm>
        </p:spPr>
        <p:txBody>
          <a:bodyPr/>
          <a:lstStyle/>
          <a:p>
            <a:r>
              <a:rPr lang="en-US" b="1" dirty="0">
                <a:latin typeface="+mn-lt"/>
              </a:rPr>
              <a:t>REMM- Internal Contamination Management</a:t>
            </a:r>
          </a:p>
        </p:txBody>
      </p:sp>
      <p:sp>
        <p:nvSpPr>
          <p:cNvPr id="3" name="Content Placeholder 2">
            <a:extLst>
              <a:ext uri="{FF2B5EF4-FFF2-40B4-BE49-F238E27FC236}">
                <a16:creationId xmlns:a16="http://schemas.microsoft.com/office/drawing/2014/main" id="{493870F8-3880-C642-C922-E2BA16062AB3}"/>
              </a:ext>
            </a:extLst>
          </p:cNvPr>
          <p:cNvSpPr>
            <a:spLocks noGrp="1"/>
          </p:cNvSpPr>
          <p:nvPr>
            <p:ph idx="1"/>
          </p:nvPr>
        </p:nvSpPr>
        <p:spPr/>
        <p:txBody>
          <a:bodyPr>
            <a:normAutofit fontScale="92500" lnSpcReduction="20000"/>
          </a:bodyPr>
          <a:lstStyle/>
          <a:p>
            <a:pPr marL="0" indent="0">
              <a:buNone/>
            </a:pPr>
            <a:r>
              <a:rPr lang="en-US" b="1" dirty="0"/>
              <a:t>Medical Management of Internal Contamination</a:t>
            </a:r>
          </a:p>
          <a:p>
            <a:r>
              <a:rPr lang="en-US" dirty="0"/>
              <a:t>For use with moderate to high levels of intake, many countermeasures have unfavorable risk/benefit ratio for low level contamination</a:t>
            </a:r>
          </a:p>
          <a:p>
            <a:r>
              <a:rPr lang="en-US" dirty="0"/>
              <a:t>Countermeasures are radionuclide dependent, ideally guided by a medical physicist or nuclear medicine physician</a:t>
            </a:r>
          </a:p>
          <a:p>
            <a:endParaRPr lang="en-US" dirty="0"/>
          </a:p>
          <a:p>
            <a:pPr marL="0" indent="0">
              <a:buNone/>
            </a:pPr>
            <a:r>
              <a:rPr lang="en-US" b="1" dirty="0"/>
              <a:t>Contamination is estimated by units of Annual Limit of Intake (ALI)</a:t>
            </a:r>
          </a:p>
          <a:p>
            <a:r>
              <a:rPr lang="en-US" dirty="0"/>
              <a:t>Medical countermeasures are discouraged if less than 1 ALI</a:t>
            </a:r>
          </a:p>
          <a:p>
            <a:r>
              <a:rPr lang="en-US" dirty="0"/>
              <a:t>Medical countermeasures are strongly encouraged if greater than 10 ALIs</a:t>
            </a:r>
          </a:p>
          <a:p>
            <a:r>
              <a:rPr lang="en-US" dirty="0"/>
              <a:t>Medical countermeasures are case based judgement for </a:t>
            </a:r>
            <a:r>
              <a:rPr lang="en-US" dirty="0" err="1"/>
              <a:t>conamination</a:t>
            </a:r>
            <a:r>
              <a:rPr lang="en-US" dirty="0"/>
              <a:t> &gt;1 and &lt;10 ALIs</a:t>
            </a:r>
          </a:p>
          <a:p>
            <a:endParaRPr lang="en-US" dirty="0"/>
          </a:p>
        </p:txBody>
      </p:sp>
    </p:spTree>
    <p:extLst>
      <p:ext uri="{BB962C8B-B14F-4D97-AF65-F5344CB8AC3E}">
        <p14:creationId xmlns:p14="http://schemas.microsoft.com/office/powerpoint/2010/main" val="1011104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BF86-0CF5-E374-62B6-F752F525F00E}"/>
              </a:ext>
            </a:extLst>
          </p:cNvPr>
          <p:cNvSpPr>
            <a:spLocks noGrp="1"/>
          </p:cNvSpPr>
          <p:nvPr>
            <p:ph type="title"/>
          </p:nvPr>
        </p:nvSpPr>
        <p:spPr>
          <a:xfrm>
            <a:off x="838200" y="365125"/>
            <a:ext cx="10970172" cy="1325563"/>
          </a:xfrm>
        </p:spPr>
        <p:txBody>
          <a:bodyPr/>
          <a:lstStyle/>
          <a:p>
            <a:r>
              <a:rPr lang="en-US" b="1" dirty="0">
                <a:latin typeface="+mn-lt"/>
              </a:rPr>
              <a:t>REMM- Internal Contamination Management</a:t>
            </a:r>
          </a:p>
        </p:txBody>
      </p:sp>
      <p:pic>
        <p:nvPicPr>
          <p:cNvPr id="4" name="Content Placeholder 3">
            <a:extLst>
              <a:ext uri="{FF2B5EF4-FFF2-40B4-BE49-F238E27FC236}">
                <a16:creationId xmlns:a16="http://schemas.microsoft.com/office/drawing/2014/main" id="{326A4A7D-4024-1A3C-4722-0CB58132E0E6}"/>
              </a:ext>
            </a:extLst>
          </p:cNvPr>
          <p:cNvPicPr>
            <a:picLocks noGrp="1" noChangeAspect="1"/>
          </p:cNvPicPr>
          <p:nvPr>
            <p:ph idx="1"/>
          </p:nvPr>
        </p:nvPicPr>
        <p:blipFill>
          <a:blip r:embed="rId2"/>
          <a:stretch>
            <a:fillRect/>
          </a:stretch>
        </p:blipFill>
        <p:spPr>
          <a:xfrm>
            <a:off x="317046" y="1749015"/>
            <a:ext cx="11557908" cy="2534471"/>
          </a:xfrm>
          <a:prstGeom prst="rect">
            <a:avLst/>
          </a:prstGeom>
        </p:spPr>
      </p:pic>
    </p:spTree>
    <p:extLst>
      <p:ext uri="{BB962C8B-B14F-4D97-AF65-F5344CB8AC3E}">
        <p14:creationId xmlns:p14="http://schemas.microsoft.com/office/powerpoint/2010/main" val="3730998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4B14-4A8C-9231-BDF7-D87EF84E9D77}"/>
              </a:ext>
            </a:extLst>
          </p:cNvPr>
          <p:cNvSpPr>
            <a:spLocks noGrp="1"/>
          </p:cNvSpPr>
          <p:nvPr>
            <p:ph type="title"/>
          </p:nvPr>
        </p:nvSpPr>
        <p:spPr/>
        <p:txBody>
          <a:bodyPr/>
          <a:lstStyle/>
          <a:p>
            <a:r>
              <a:rPr lang="en-US" b="1" dirty="0">
                <a:latin typeface="+mn-lt"/>
              </a:rPr>
              <a:t>Types</a:t>
            </a:r>
            <a:r>
              <a:rPr lang="en-US" b="1" dirty="0"/>
              <a:t> of Threats</a:t>
            </a:r>
          </a:p>
        </p:txBody>
      </p:sp>
      <p:sp>
        <p:nvSpPr>
          <p:cNvPr id="3" name="Content Placeholder 2">
            <a:extLst>
              <a:ext uri="{FF2B5EF4-FFF2-40B4-BE49-F238E27FC236}">
                <a16:creationId xmlns:a16="http://schemas.microsoft.com/office/drawing/2014/main" id="{8E958DE6-5C9E-99D6-7837-92FC954CEF28}"/>
              </a:ext>
            </a:extLst>
          </p:cNvPr>
          <p:cNvSpPr>
            <a:spLocks noGrp="1"/>
          </p:cNvSpPr>
          <p:nvPr>
            <p:ph idx="1"/>
          </p:nvPr>
        </p:nvSpPr>
        <p:spPr/>
        <p:txBody>
          <a:bodyPr/>
          <a:lstStyle/>
          <a:p>
            <a:pPr marL="514350" indent="-514350">
              <a:buFont typeface="+mj-lt"/>
              <a:buAutoNum type="arabicPeriod"/>
            </a:pPr>
            <a:r>
              <a:rPr lang="en-US" b="1" dirty="0"/>
              <a:t>Nuclear Weapons</a:t>
            </a:r>
          </a:p>
          <a:p>
            <a:pPr lvl="1"/>
            <a:r>
              <a:rPr lang="en-US" dirty="0"/>
              <a:t>Fissile/fusion weapons</a:t>
            </a:r>
          </a:p>
          <a:p>
            <a:pPr lvl="1"/>
            <a:r>
              <a:rPr lang="en-US" dirty="0"/>
              <a:t>High yield weapons (up to 100+ kt); short/intermediate range missiles</a:t>
            </a:r>
          </a:p>
          <a:p>
            <a:pPr lvl="1"/>
            <a:r>
              <a:rPr lang="en-US" dirty="0"/>
              <a:t>Attributes: massive infrastructure damage, mass casualties, and extensive contamination area</a:t>
            </a:r>
          </a:p>
          <a:p>
            <a:pPr marL="514350" indent="-514350">
              <a:buFont typeface="+mj-lt"/>
              <a:buAutoNum type="arabicPeriod"/>
            </a:pPr>
            <a:r>
              <a:rPr lang="en-US" b="1" dirty="0"/>
              <a:t>Improvised Nuclear Devices</a:t>
            </a:r>
          </a:p>
          <a:p>
            <a:pPr lvl="1"/>
            <a:r>
              <a:rPr lang="en-US" dirty="0"/>
              <a:t>Smaller, lower yield nuclear weapons</a:t>
            </a:r>
          </a:p>
          <a:p>
            <a:pPr lvl="1"/>
            <a:r>
              <a:rPr lang="en-US" dirty="0"/>
              <a:t>Perhaps as small as a backpack; Yields between 5-15 kt </a:t>
            </a:r>
          </a:p>
          <a:p>
            <a:pPr lvl="1"/>
            <a:r>
              <a:rPr lang="en-US" dirty="0"/>
              <a:t>Attributes: significant infrastructure damage, significant blast/burn/trauma, and significant contamination area</a:t>
            </a:r>
          </a:p>
        </p:txBody>
      </p:sp>
      <p:pic>
        <p:nvPicPr>
          <p:cNvPr id="4" name="Picture 3">
            <a:extLst>
              <a:ext uri="{FF2B5EF4-FFF2-40B4-BE49-F238E27FC236}">
                <a16:creationId xmlns:a16="http://schemas.microsoft.com/office/drawing/2014/main" id="{AD0525CC-70AA-ED25-6874-1C0012C84ABE}"/>
              </a:ext>
            </a:extLst>
          </p:cNvPr>
          <p:cNvPicPr>
            <a:picLocks noChangeAspect="1"/>
          </p:cNvPicPr>
          <p:nvPr/>
        </p:nvPicPr>
        <p:blipFill rotWithShape="1">
          <a:blip r:embed="rId3"/>
          <a:srcRect r="74158"/>
          <a:stretch/>
        </p:blipFill>
        <p:spPr>
          <a:xfrm>
            <a:off x="10763943" y="5606167"/>
            <a:ext cx="929293" cy="1141592"/>
          </a:xfrm>
          <a:prstGeom prst="rect">
            <a:avLst/>
          </a:prstGeom>
        </p:spPr>
      </p:pic>
    </p:spTree>
    <p:extLst>
      <p:ext uri="{BB962C8B-B14F-4D97-AF65-F5344CB8AC3E}">
        <p14:creationId xmlns:p14="http://schemas.microsoft.com/office/powerpoint/2010/main" val="1253915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age, Transport, Treatment of Zones After a Nuclear Detonation">
            <a:extLst>
              <a:ext uri="{FF2B5EF4-FFF2-40B4-BE49-F238E27FC236}">
                <a16:creationId xmlns:a16="http://schemas.microsoft.com/office/drawing/2014/main" id="{954A5072-8264-287D-10A6-126EF92EC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560" y="131046"/>
            <a:ext cx="8506814" cy="6361829"/>
          </a:xfrm>
          <a:prstGeom prst="rect">
            <a:avLst/>
          </a:prstGeom>
          <a:noFill/>
          <a:effectLst>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17626A-A2AC-DC83-3877-FB631C79CFCD}"/>
              </a:ext>
            </a:extLst>
          </p:cNvPr>
          <p:cNvSpPr>
            <a:spLocks noGrp="1"/>
          </p:cNvSpPr>
          <p:nvPr>
            <p:ph type="title"/>
          </p:nvPr>
        </p:nvSpPr>
        <p:spPr/>
        <p:txBody>
          <a:bodyPr/>
          <a:lstStyle/>
          <a:p>
            <a:r>
              <a:rPr lang="en-US" dirty="0"/>
              <a:t>REMM Response</a:t>
            </a:r>
          </a:p>
        </p:txBody>
      </p:sp>
    </p:spTree>
    <p:extLst>
      <p:ext uri="{BB962C8B-B14F-4D97-AF65-F5344CB8AC3E}">
        <p14:creationId xmlns:p14="http://schemas.microsoft.com/office/powerpoint/2010/main" val="2758824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1E8-339F-0BC4-54AC-FC397BE53E09}"/>
              </a:ext>
            </a:extLst>
          </p:cNvPr>
          <p:cNvSpPr>
            <a:spLocks noGrp="1"/>
          </p:cNvSpPr>
          <p:nvPr>
            <p:ph type="title"/>
          </p:nvPr>
        </p:nvSpPr>
        <p:spPr/>
        <p:txBody>
          <a:bodyPr/>
          <a:lstStyle/>
          <a:p>
            <a:r>
              <a:rPr lang="en-US" b="1" dirty="0">
                <a:latin typeface="+mn-lt"/>
              </a:rPr>
              <a:t>Resources</a:t>
            </a:r>
          </a:p>
        </p:txBody>
      </p:sp>
      <p:sp>
        <p:nvSpPr>
          <p:cNvPr id="3" name="Content Placeholder 2">
            <a:extLst>
              <a:ext uri="{FF2B5EF4-FFF2-40B4-BE49-F238E27FC236}">
                <a16:creationId xmlns:a16="http://schemas.microsoft.com/office/drawing/2014/main" id="{744C6C95-9DE9-2E69-1A8C-9A6DB5491F22}"/>
              </a:ext>
            </a:extLst>
          </p:cNvPr>
          <p:cNvSpPr>
            <a:spLocks noGrp="1"/>
          </p:cNvSpPr>
          <p:nvPr>
            <p:ph idx="1"/>
          </p:nvPr>
        </p:nvSpPr>
        <p:spPr/>
        <p:txBody>
          <a:bodyPr>
            <a:normAutofit lnSpcReduction="10000"/>
          </a:bodyPr>
          <a:lstStyle/>
          <a:p>
            <a:r>
              <a:rPr lang="en-US" dirty="0"/>
              <a:t>REMM App</a:t>
            </a:r>
          </a:p>
          <a:p>
            <a:endParaRPr lang="en-US" dirty="0"/>
          </a:p>
          <a:p>
            <a:r>
              <a:rPr lang="en-US" dirty="0"/>
              <a:t>REAC/TS </a:t>
            </a:r>
            <a:r>
              <a:rPr lang="en-US" dirty="0" err="1"/>
              <a:t>RadMed</a:t>
            </a:r>
            <a:r>
              <a:rPr lang="en-US" dirty="0"/>
              <a:t> App</a:t>
            </a:r>
          </a:p>
          <a:p>
            <a:endParaRPr lang="en-US" dirty="0"/>
          </a:p>
          <a:p>
            <a:endParaRPr lang="en-US" dirty="0"/>
          </a:p>
          <a:p>
            <a:r>
              <a:rPr lang="en-US" dirty="0">
                <a:hlinkClick r:id="rId2"/>
              </a:rPr>
              <a:t>https://nuclearweaponsedproj.mit.edu/</a:t>
            </a:r>
            <a:endParaRPr lang="en-US" dirty="0"/>
          </a:p>
          <a:p>
            <a:r>
              <a:rPr lang="en-US">
                <a:hlinkClick r:id="rId3"/>
              </a:rPr>
              <a:t>https://remm.hhs.gov/</a:t>
            </a:r>
            <a:endParaRPr lang="en-US" dirty="0"/>
          </a:p>
          <a:p>
            <a:endParaRPr lang="en-US" dirty="0"/>
          </a:p>
          <a:p>
            <a:r>
              <a:rPr lang="en-US" dirty="0"/>
              <a:t>Check QR code for REMM Medical Management</a:t>
            </a:r>
          </a:p>
        </p:txBody>
      </p:sp>
      <p:pic>
        <p:nvPicPr>
          <p:cNvPr id="4" name="Picture 3">
            <a:extLst>
              <a:ext uri="{FF2B5EF4-FFF2-40B4-BE49-F238E27FC236}">
                <a16:creationId xmlns:a16="http://schemas.microsoft.com/office/drawing/2014/main" id="{6747FACB-60F2-B713-3131-7B82337A6230}"/>
              </a:ext>
            </a:extLst>
          </p:cNvPr>
          <p:cNvPicPr>
            <a:picLocks noChangeAspect="1"/>
          </p:cNvPicPr>
          <p:nvPr/>
        </p:nvPicPr>
        <p:blipFill>
          <a:blip r:embed="rId4"/>
          <a:stretch>
            <a:fillRect/>
          </a:stretch>
        </p:blipFill>
        <p:spPr>
          <a:xfrm>
            <a:off x="3010420" y="1301750"/>
            <a:ext cx="1047750" cy="1047750"/>
          </a:xfrm>
          <a:prstGeom prst="rect">
            <a:avLst/>
          </a:prstGeom>
        </p:spPr>
      </p:pic>
      <p:pic>
        <p:nvPicPr>
          <p:cNvPr id="5" name="Picture 4">
            <a:extLst>
              <a:ext uri="{FF2B5EF4-FFF2-40B4-BE49-F238E27FC236}">
                <a16:creationId xmlns:a16="http://schemas.microsoft.com/office/drawing/2014/main" id="{99466CEC-9694-42DD-B468-C52D7576ACD8}"/>
              </a:ext>
            </a:extLst>
          </p:cNvPr>
          <p:cNvPicPr>
            <a:picLocks noChangeAspect="1"/>
          </p:cNvPicPr>
          <p:nvPr/>
        </p:nvPicPr>
        <p:blipFill>
          <a:blip r:embed="rId5"/>
          <a:stretch>
            <a:fillRect/>
          </a:stretch>
        </p:blipFill>
        <p:spPr>
          <a:xfrm>
            <a:off x="4694072" y="2429163"/>
            <a:ext cx="1401928" cy="1322749"/>
          </a:xfrm>
          <a:prstGeom prst="rect">
            <a:avLst/>
          </a:prstGeom>
        </p:spPr>
      </p:pic>
      <p:pic>
        <p:nvPicPr>
          <p:cNvPr id="6" name="Picture 5">
            <a:extLst>
              <a:ext uri="{FF2B5EF4-FFF2-40B4-BE49-F238E27FC236}">
                <a16:creationId xmlns:a16="http://schemas.microsoft.com/office/drawing/2014/main" id="{45882F56-BEA9-F851-1EDB-98D6B88A018F}"/>
              </a:ext>
            </a:extLst>
          </p:cNvPr>
          <p:cNvPicPr>
            <a:picLocks noChangeAspect="1"/>
          </p:cNvPicPr>
          <p:nvPr/>
        </p:nvPicPr>
        <p:blipFill rotWithShape="1">
          <a:blip r:embed="rId6"/>
          <a:srcRect r="74158"/>
          <a:stretch/>
        </p:blipFill>
        <p:spPr>
          <a:xfrm>
            <a:off x="10763943" y="5606167"/>
            <a:ext cx="929293" cy="1141592"/>
          </a:xfrm>
          <a:prstGeom prst="rect">
            <a:avLst/>
          </a:prstGeom>
        </p:spPr>
      </p:pic>
    </p:spTree>
    <p:extLst>
      <p:ext uri="{BB962C8B-B14F-4D97-AF65-F5344CB8AC3E}">
        <p14:creationId xmlns:p14="http://schemas.microsoft.com/office/powerpoint/2010/main" val="3999162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430597-4103-0F7C-E3EF-E5842CC00871}"/>
              </a:ext>
            </a:extLst>
          </p:cNvPr>
          <p:cNvSpPr>
            <a:spLocks noGrp="1"/>
          </p:cNvSpPr>
          <p:nvPr>
            <p:ph type="ctrTitle"/>
          </p:nvPr>
        </p:nvSpPr>
        <p:spPr/>
        <p:txBody>
          <a:bodyPr/>
          <a:lstStyle/>
          <a:p>
            <a:r>
              <a:rPr lang="en-US" b="1" dirty="0">
                <a:latin typeface="+mn-lt"/>
              </a:rPr>
              <a:t>Questions.</a:t>
            </a:r>
          </a:p>
        </p:txBody>
      </p:sp>
      <p:sp>
        <p:nvSpPr>
          <p:cNvPr id="5" name="Subtitle 4">
            <a:extLst>
              <a:ext uri="{FF2B5EF4-FFF2-40B4-BE49-F238E27FC236}">
                <a16:creationId xmlns:a16="http://schemas.microsoft.com/office/drawing/2014/main" id="{8E027D91-A16E-4DAA-1023-53FAC812CD98}"/>
              </a:ext>
            </a:extLst>
          </p:cNvPr>
          <p:cNvSpPr>
            <a:spLocks noGrp="1"/>
          </p:cNvSpPr>
          <p:nvPr>
            <p:ph type="subTitle" idx="1"/>
          </p:nvPr>
        </p:nvSpPr>
        <p:spPr/>
        <p:txBody>
          <a:bodyPr/>
          <a:lstStyle/>
          <a:p>
            <a:endParaRPr lang="en-US" dirty="0"/>
          </a:p>
          <a:p>
            <a:r>
              <a:rPr lang="en-US" b="1" dirty="0"/>
              <a:t>MedGlobal.org</a:t>
            </a:r>
          </a:p>
        </p:txBody>
      </p:sp>
      <p:pic>
        <p:nvPicPr>
          <p:cNvPr id="8" name="Picture 2" descr="See the source image">
            <a:extLst>
              <a:ext uri="{FF2B5EF4-FFF2-40B4-BE49-F238E27FC236}">
                <a16:creationId xmlns:a16="http://schemas.microsoft.com/office/drawing/2014/main" id="{48BB4361-CCFF-5B19-D89A-18293FD26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461" y="640701"/>
            <a:ext cx="2193077" cy="19189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Qr code&#10;&#10;Description automatically generated">
            <a:extLst>
              <a:ext uri="{FF2B5EF4-FFF2-40B4-BE49-F238E27FC236}">
                <a16:creationId xmlns:a16="http://schemas.microsoft.com/office/drawing/2014/main" id="{D02E58D3-415D-9C26-76F1-5608B607A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6050" y="537414"/>
            <a:ext cx="1987468" cy="2576421"/>
          </a:xfrm>
          <a:prstGeom prst="rect">
            <a:avLst/>
          </a:prstGeom>
        </p:spPr>
      </p:pic>
      <p:pic>
        <p:nvPicPr>
          <p:cNvPr id="6" name="Picture 5">
            <a:extLst>
              <a:ext uri="{FF2B5EF4-FFF2-40B4-BE49-F238E27FC236}">
                <a16:creationId xmlns:a16="http://schemas.microsoft.com/office/drawing/2014/main" id="{D26975CE-DE75-8636-00B4-D13F0574EE28}"/>
              </a:ext>
            </a:extLst>
          </p:cNvPr>
          <p:cNvPicPr>
            <a:picLocks noChangeAspect="1"/>
          </p:cNvPicPr>
          <p:nvPr/>
        </p:nvPicPr>
        <p:blipFill>
          <a:blip r:embed="rId4"/>
          <a:stretch>
            <a:fillRect/>
          </a:stretch>
        </p:blipFill>
        <p:spPr>
          <a:xfrm>
            <a:off x="2601450" y="5805264"/>
            <a:ext cx="2448070" cy="777165"/>
          </a:xfrm>
          <a:prstGeom prst="rect">
            <a:avLst/>
          </a:prstGeom>
        </p:spPr>
      </p:pic>
      <p:pic>
        <p:nvPicPr>
          <p:cNvPr id="11" name="Picture 10">
            <a:extLst>
              <a:ext uri="{FF2B5EF4-FFF2-40B4-BE49-F238E27FC236}">
                <a16:creationId xmlns:a16="http://schemas.microsoft.com/office/drawing/2014/main" id="{780792BF-A137-015B-B5EF-2909B8175017}"/>
              </a:ext>
            </a:extLst>
          </p:cNvPr>
          <p:cNvPicPr>
            <a:picLocks noChangeAspect="1"/>
          </p:cNvPicPr>
          <p:nvPr/>
        </p:nvPicPr>
        <p:blipFill>
          <a:blip r:embed="rId5"/>
          <a:stretch>
            <a:fillRect/>
          </a:stretch>
        </p:blipFill>
        <p:spPr>
          <a:xfrm>
            <a:off x="3523093" y="6389633"/>
            <a:ext cx="1182975" cy="413678"/>
          </a:xfrm>
          <a:prstGeom prst="rect">
            <a:avLst/>
          </a:prstGeom>
        </p:spPr>
      </p:pic>
      <p:pic>
        <p:nvPicPr>
          <p:cNvPr id="12" name="Picture 11">
            <a:extLst>
              <a:ext uri="{FF2B5EF4-FFF2-40B4-BE49-F238E27FC236}">
                <a16:creationId xmlns:a16="http://schemas.microsoft.com/office/drawing/2014/main" id="{0FC7D9B0-C248-0338-CAB2-CA491152CE4B}"/>
              </a:ext>
            </a:extLst>
          </p:cNvPr>
          <p:cNvPicPr>
            <a:picLocks noChangeAspect="1"/>
          </p:cNvPicPr>
          <p:nvPr/>
        </p:nvPicPr>
        <p:blipFill rotWithShape="1">
          <a:blip r:embed="rId6"/>
          <a:srcRect l="5976" t="7896" r="10108" b="9541"/>
          <a:stretch/>
        </p:blipFill>
        <p:spPr>
          <a:xfrm>
            <a:off x="217054" y="5638402"/>
            <a:ext cx="1182975" cy="1163902"/>
          </a:xfrm>
          <a:prstGeom prst="rect">
            <a:avLst/>
          </a:prstGeom>
        </p:spPr>
      </p:pic>
      <p:pic>
        <p:nvPicPr>
          <p:cNvPr id="13" name="Picture 12">
            <a:extLst>
              <a:ext uri="{FF2B5EF4-FFF2-40B4-BE49-F238E27FC236}">
                <a16:creationId xmlns:a16="http://schemas.microsoft.com/office/drawing/2014/main" id="{F4442E1B-E31F-EA31-DBD8-09AD31A025AA}"/>
              </a:ext>
            </a:extLst>
          </p:cNvPr>
          <p:cNvPicPr>
            <a:picLocks noChangeAspect="1"/>
          </p:cNvPicPr>
          <p:nvPr/>
        </p:nvPicPr>
        <p:blipFill>
          <a:blip r:embed="rId7"/>
          <a:stretch>
            <a:fillRect/>
          </a:stretch>
        </p:blipFill>
        <p:spPr>
          <a:xfrm>
            <a:off x="1471149" y="5682624"/>
            <a:ext cx="1059181" cy="1059181"/>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44E04C6-9676-A0EA-B634-DD60997E66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2389" y="5970599"/>
            <a:ext cx="1224236" cy="866136"/>
          </a:xfrm>
          <a:prstGeom prst="rect">
            <a:avLst/>
          </a:prstGeom>
        </p:spPr>
      </p:pic>
      <p:pic>
        <p:nvPicPr>
          <p:cNvPr id="10" name="Picture 9" descr="Logo, icon&#10;&#10;Description automatically generated">
            <a:extLst>
              <a:ext uri="{FF2B5EF4-FFF2-40B4-BE49-F238E27FC236}">
                <a16:creationId xmlns:a16="http://schemas.microsoft.com/office/drawing/2014/main" id="{A2E16AD7-7469-CBAE-26A3-3A1074DDF0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6625" y="5960904"/>
            <a:ext cx="889048" cy="889048"/>
          </a:xfrm>
          <a:prstGeom prst="rect">
            <a:avLst/>
          </a:prstGeom>
        </p:spPr>
      </p:pic>
    </p:spTree>
    <p:extLst>
      <p:ext uri="{BB962C8B-B14F-4D97-AF65-F5344CB8AC3E}">
        <p14:creationId xmlns:p14="http://schemas.microsoft.com/office/powerpoint/2010/main" val="280888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4B14-4A8C-9231-BDF7-D87EF84E9D77}"/>
              </a:ext>
            </a:extLst>
          </p:cNvPr>
          <p:cNvSpPr>
            <a:spLocks noGrp="1"/>
          </p:cNvSpPr>
          <p:nvPr>
            <p:ph type="title"/>
          </p:nvPr>
        </p:nvSpPr>
        <p:spPr/>
        <p:txBody>
          <a:bodyPr/>
          <a:lstStyle/>
          <a:p>
            <a:r>
              <a:rPr lang="en-US" b="1" dirty="0">
                <a:latin typeface="+mn-lt"/>
              </a:rPr>
              <a:t>Types of Threats</a:t>
            </a:r>
          </a:p>
        </p:txBody>
      </p:sp>
      <p:sp>
        <p:nvSpPr>
          <p:cNvPr id="3" name="Content Placeholder 2">
            <a:extLst>
              <a:ext uri="{FF2B5EF4-FFF2-40B4-BE49-F238E27FC236}">
                <a16:creationId xmlns:a16="http://schemas.microsoft.com/office/drawing/2014/main" id="{8E958DE6-5C9E-99D6-7837-92FC954CEF28}"/>
              </a:ext>
            </a:extLst>
          </p:cNvPr>
          <p:cNvSpPr>
            <a:spLocks noGrp="1"/>
          </p:cNvSpPr>
          <p:nvPr>
            <p:ph idx="1"/>
          </p:nvPr>
        </p:nvSpPr>
        <p:spPr/>
        <p:txBody>
          <a:bodyPr>
            <a:normAutofit/>
          </a:bodyPr>
          <a:lstStyle/>
          <a:p>
            <a:pPr marL="514350" indent="-514350">
              <a:buFont typeface="+mj-lt"/>
              <a:buAutoNum type="arabicPeriod" startAt="3"/>
            </a:pPr>
            <a:r>
              <a:rPr lang="en-US" b="1" dirty="0"/>
              <a:t>Radiological Dispersal Devices (RDD)- “Dirty Bomb”</a:t>
            </a:r>
          </a:p>
          <a:p>
            <a:pPr lvl="1"/>
            <a:r>
              <a:rPr lang="en-US" dirty="0"/>
              <a:t>Radiologic material combined with a conventional explosive device</a:t>
            </a:r>
          </a:p>
          <a:p>
            <a:pPr lvl="1"/>
            <a:r>
              <a:rPr lang="en-US" dirty="0"/>
              <a:t>Not a nuclear detonation, but nuclear material dispersed by conventional explosion</a:t>
            </a:r>
          </a:p>
          <a:p>
            <a:pPr lvl="1"/>
            <a:r>
              <a:rPr lang="en-US" dirty="0"/>
              <a:t>Concern for use in the context of terrorism</a:t>
            </a:r>
          </a:p>
          <a:p>
            <a:pPr lvl="1"/>
            <a:r>
              <a:rPr lang="en-US" dirty="0"/>
              <a:t>Attributes: limited radiologic contamination, much less radioactive injury; primarily considered a psychological warfare device, area denial weapon</a:t>
            </a:r>
          </a:p>
          <a:p>
            <a:pPr marL="514350" indent="-514350">
              <a:buFont typeface="+mj-lt"/>
              <a:buAutoNum type="arabicPeriod" startAt="3"/>
            </a:pPr>
            <a:r>
              <a:rPr lang="en-US" b="1" dirty="0"/>
              <a:t>Nuclear Accident</a:t>
            </a:r>
          </a:p>
          <a:p>
            <a:pPr lvl="1"/>
            <a:r>
              <a:rPr lang="en-US" dirty="0"/>
              <a:t>Chernobyl, Fukushima, Three Mile Island</a:t>
            </a:r>
          </a:p>
        </p:txBody>
      </p:sp>
      <p:pic>
        <p:nvPicPr>
          <p:cNvPr id="4" name="Picture 3">
            <a:extLst>
              <a:ext uri="{FF2B5EF4-FFF2-40B4-BE49-F238E27FC236}">
                <a16:creationId xmlns:a16="http://schemas.microsoft.com/office/drawing/2014/main" id="{E765D706-09ED-E252-4285-BB9E511F7B8C}"/>
              </a:ext>
            </a:extLst>
          </p:cNvPr>
          <p:cNvPicPr>
            <a:picLocks noChangeAspect="1"/>
          </p:cNvPicPr>
          <p:nvPr/>
        </p:nvPicPr>
        <p:blipFill rotWithShape="1">
          <a:blip r:embed="rId3"/>
          <a:srcRect r="74158"/>
          <a:stretch/>
        </p:blipFill>
        <p:spPr>
          <a:xfrm>
            <a:off x="10763943" y="5606167"/>
            <a:ext cx="929293" cy="1141592"/>
          </a:xfrm>
          <a:prstGeom prst="rect">
            <a:avLst/>
          </a:prstGeom>
        </p:spPr>
      </p:pic>
    </p:spTree>
    <p:extLst>
      <p:ext uri="{BB962C8B-B14F-4D97-AF65-F5344CB8AC3E}">
        <p14:creationId xmlns:p14="http://schemas.microsoft.com/office/powerpoint/2010/main" val="383916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437D-786C-53DD-C815-F1AC43729978}"/>
              </a:ext>
            </a:extLst>
          </p:cNvPr>
          <p:cNvSpPr>
            <a:spLocks noGrp="1"/>
          </p:cNvSpPr>
          <p:nvPr>
            <p:ph type="title"/>
          </p:nvPr>
        </p:nvSpPr>
        <p:spPr/>
        <p:txBody>
          <a:bodyPr/>
          <a:lstStyle/>
          <a:p>
            <a:r>
              <a:rPr lang="en-US" b="1" dirty="0">
                <a:latin typeface="+mn-lt"/>
              </a:rPr>
              <a:t>Types of Radiation</a:t>
            </a:r>
          </a:p>
        </p:txBody>
      </p:sp>
      <p:sp>
        <p:nvSpPr>
          <p:cNvPr id="3" name="Content Placeholder 2">
            <a:extLst>
              <a:ext uri="{FF2B5EF4-FFF2-40B4-BE49-F238E27FC236}">
                <a16:creationId xmlns:a16="http://schemas.microsoft.com/office/drawing/2014/main" id="{4689E0FF-5000-B63A-8945-709EF643CE17}"/>
              </a:ext>
            </a:extLst>
          </p:cNvPr>
          <p:cNvSpPr>
            <a:spLocks noGrp="1"/>
          </p:cNvSpPr>
          <p:nvPr>
            <p:ph idx="1"/>
          </p:nvPr>
        </p:nvSpPr>
        <p:spPr>
          <a:xfrm>
            <a:off x="838200" y="1825625"/>
            <a:ext cx="11030712" cy="4351338"/>
          </a:xfrm>
        </p:spPr>
        <p:txBody>
          <a:bodyPr>
            <a:normAutofit fontScale="92500" lnSpcReduction="10000"/>
          </a:bodyPr>
          <a:lstStyle/>
          <a:p>
            <a:r>
              <a:rPr lang="el-GR" b="1" dirty="0"/>
              <a:t>α</a:t>
            </a:r>
            <a:r>
              <a:rPr lang="en-US" b="1" dirty="0"/>
              <a:t>- Alpha</a:t>
            </a:r>
          </a:p>
          <a:p>
            <a:pPr lvl="1"/>
            <a:r>
              <a:rPr lang="en-US" dirty="0"/>
              <a:t>Particle, thus can contaminate the environment</a:t>
            </a:r>
          </a:p>
          <a:p>
            <a:pPr lvl="1"/>
            <a:r>
              <a:rPr lang="en-US" dirty="0"/>
              <a:t>PPE: Stopped by sheet of paper or clothing</a:t>
            </a:r>
          </a:p>
          <a:p>
            <a:pPr lvl="1"/>
            <a:r>
              <a:rPr lang="en-US" dirty="0"/>
              <a:t>Mode of contamination:  inhalation, ingestion</a:t>
            </a:r>
          </a:p>
          <a:p>
            <a:r>
              <a:rPr lang="el-GR" b="1" dirty="0"/>
              <a:t>β</a:t>
            </a:r>
            <a:r>
              <a:rPr lang="en-US" b="1" dirty="0"/>
              <a:t>- Beta</a:t>
            </a:r>
          </a:p>
          <a:p>
            <a:pPr lvl="1"/>
            <a:r>
              <a:rPr lang="en-US" dirty="0"/>
              <a:t>Particle, thus can contaminate the environment</a:t>
            </a:r>
          </a:p>
          <a:p>
            <a:pPr lvl="1"/>
            <a:r>
              <a:rPr lang="en-US" dirty="0"/>
              <a:t>PPE: Stopped by thick clothing or foil</a:t>
            </a:r>
          </a:p>
          <a:p>
            <a:pPr lvl="1"/>
            <a:r>
              <a:rPr lang="en-US" dirty="0"/>
              <a:t>Mode of contamination: inhalation, ingestion, skin contact (avoid rain)</a:t>
            </a:r>
          </a:p>
          <a:p>
            <a:r>
              <a:rPr lang="el-GR" b="1" dirty="0"/>
              <a:t>γ</a:t>
            </a:r>
            <a:r>
              <a:rPr lang="en-US" b="1" dirty="0"/>
              <a:t>- Gamma</a:t>
            </a:r>
          </a:p>
          <a:p>
            <a:pPr lvl="1"/>
            <a:r>
              <a:rPr lang="en-US" dirty="0"/>
              <a:t>Non-particle Electro-Magnetic Nature, thus does not contaminate the environment</a:t>
            </a:r>
          </a:p>
          <a:p>
            <a:pPr lvl="1"/>
            <a:r>
              <a:rPr lang="en-US" dirty="0"/>
              <a:t>PPE: Will penetrate up to a few feet of concrete- goes through victims</a:t>
            </a:r>
          </a:p>
          <a:p>
            <a:pPr lvl="1"/>
            <a:r>
              <a:rPr lang="en-US" dirty="0"/>
              <a:t>Mode of contamination: causes exposure but not contamination</a:t>
            </a:r>
          </a:p>
        </p:txBody>
      </p:sp>
      <p:pic>
        <p:nvPicPr>
          <p:cNvPr id="4" name="Picture 3">
            <a:extLst>
              <a:ext uri="{FF2B5EF4-FFF2-40B4-BE49-F238E27FC236}">
                <a16:creationId xmlns:a16="http://schemas.microsoft.com/office/drawing/2014/main" id="{47885E64-0BAB-A1F1-5C4E-8B056652E092}"/>
              </a:ext>
            </a:extLst>
          </p:cNvPr>
          <p:cNvPicPr>
            <a:picLocks noChangeAspect="1"/>
          </p:cNvPicPr>
          <p:nvPr/>
        </p:nvPicPr>
        <p:blipFill rotWithShape="1">
          <a:blip r:embed="rId2"/>
          <a:srcRect r="74158"/>
          <a:stretch/>
        </p:blipFill>
        <p:spPr>
          <a:xfrm>
            <a:off x="10763943" y="5606167"/>
            <a:ext cx="929293" cy="1141592"/>
          </a:xfrm>
          <a:prstGeom prst="rect">
            <a:avLst/>
          </a:prstGeom>
        </p:spPr>
      </p:pic>
    </p:spTree>
    <p:extLst>
      <p:ext uri="{BB962C8B-B14F-4D97-AF65-F5344CB8AC3E}">
        <p14:creationId xmlns:p14="http://schemas.microsoft.com/office/powerpoint/2010/main" val="16855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437D-786C-53DD-C815-F1AC43729978}"/>
              </a:ext>
            </a:extLst>
          </p:cNvPr>
          <p:cNvSpPr>
            <a:spLocks noGrp="1"/>
          </p:cNvSpPr>
          <p:nvPr>
            <p:ph type="title"/>
          </p:nvPr>
        </p:nvSpPr>
        <p:spPr/>
        <p:txBody>
          <a:bodyPr/>
          <a:lstStyle/>
          <a:p>
            <a:r>
              <a:rPr lang="en-US" b="1" dirty="0">
                <a:latin typeface="+mn-lt"/>
              </a:rPr>
              <a:t>Types of Radiation</a:t>
            </a:r>
          </a:p>
        </p:txBody>
      </p:sp>
      <p:pic>
        <p:nvPicPr>
          <p:cNvPr id="1026" name="Picture 2" descr="See the source image">
            <a:extLst>
              <a:ext uri="{FF2B5EF4-FFF2-40B4-BE49-F238E27FC236}">
                <a16:creationId xmlns:a16="http://schemas.microsoft.com/office/drawing/2014/main" id="{D842FBCE-BBB5-72B4-1ED5-492816D6629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161"/>
          <a:stretch/>
        </p:blipFill>
        <p:spPr bwMode="auto">
          <a:xfrm>
            <a:off x="5258876" y="255867"/>
            <a:ext cx="5602164" cy="6346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C31B30-FF95-7B2E-DADB-7C704C634B80}"/>
              </a:ext>
            </a:extLst>
          </p:cNvPr>
          <p:cNvSpPr txBox="1"/>
          <p:nvPr/>
        </p:nvSpPr>
        <p:spPr>
          <a:xfrm>
            <a:off x="111760" y="2505669"/>
            <a:ext cx="5528693" cy="2031325"/>
          </a:xfrm>
          <a:prstGeom prst="rect">
            <a:avLst/>
          </a:prstGeom>
          <a:noFill/>
        </p:spPr>
        <p:txBody>
          <a:bodyPr wrap="none" rtlCol="0">
            <a:spAutoFit/>
          </a:bodyPr>
          <a:lstStyle/>
          <a:p>
            <a:pPr marL="285750" indent="-285750">
              <a:buFont typeface="Arial" panose="020B0604020202020204" pitchFamily="34" charset="0"/>
              <a:buChar char="•"/>
            </a:pPr>
            <a:r>
              <a:rPr lang="en-US" dirty="0"/>
              <a:t>Particles penetrate differently</a:t>
            </a:r>
          </a:p>
          <a:p>
            <a:pPr marL="285750" indent="-285750">
              <a:buFont typeface="Arial" panose="020B0604020202020204" pitchFamily="34" charset="0"/>
              <a:buChar char="•"/>
            </a:pPr>
            <a:r>
              <a:rPr lang="el-GR" dirty="0"/>
              <a:t>α</a:t>
            </a:r>
            <a:r>
              <a:rPr lang="en-US" dirty="0"/>
              <a:t>-Particles may be stopped by a single sheet of paper </a:t>
            </a:r>
          </a:p>
          <a:p>
            <a:pPr lvl="1"/>
            <a:r>
              <a:rPr lang="en-US" dirty="0"/>
              <a:t>	or a few cell layers of skin</a:t>
            </a:r>
          </a:p>
          <a:p>
            <a:pPr marL="285750" indent="-285750">
              <a:buFont typeface="Arial" panose="020B0604020202020204" pitchFamily="34" charset="0"/>
              <a:buChar char="•"/>
            </a:pPr>
            <a:r>
              <a:rPr lang="el-GR" dirty="0"/>
              <a:t>Β</a:t>
            </a:r>
            <a:r>
              <a:rPr lang="en-US" dirty="0"/>
              <a:t>-Particles may penetrate more deeply into the body</a:t>
            </a:r>
          </a:p>
          <a:p>
            <a:pPr marL="285750" indent="-285750">
              <a:buFont typeface="Arial" panose="020B0604020202020204" pitchFamily="34" charset="0"/>
              <a:buChar char="•"/>
            </a:pPr>
            <a:r>
              <a:rPr lang="en-US" dirty="0"/>
              <a:t>γ-Particles penetrate through with high energy</a:t>
            </a:r>
          </a:p>
          <a:p>
            <a:pPr marL="285750" indent="-285750">
              <a:buFont typeface="Arial" panose="020B0604020202020204" pitchFamily="34" charset="0"/>
              <a:buChar char="•"/>
            </a:pPr>
            <a:r>
              <a:rPr lang="en-US" dirty="0"/>
              <a:t>Many other types of radiation discussed,</a:t>
            </a:r>
          </a:p>
          <a:p>
            <a:pPr lvl="1"/>
            <a:r>
              <a:rPr lang="en-US" dirty="0"/>
              <a:t>However all essentially behave as α- </a:t>
            </a:r>
            <a:r>
              <a:rPr lang="el-GR" dirty="0"/>
              <a:t>β</a:t>
            </a:r>
            <a:r>
              <a:rPr lang="en-US" dirty="0"/>
              <a:t>- </a:t>
            </a:r>
            <a:r>
              <a:rPr lang="el-GR" dirty="0"/>
              <a:t>γ</a:t>
            </a:r>
            <a:r>
              <a:rPr lang="en-US" dirty="0"/>
              <a:t>- </a:t>
            </a:r>
          </a:p>
        </p:txBody>
      </p:sp>
      <p:pic>
        <p:nvPicPr>
          <p:cNvPr id="4" name="Picture 3">
            <a:extLst>
              <a:ext uri="{FF2B5EF4-FFF2-40B4-BE49-F238E27FC236}">
                <a16:creationId xmlns:a16="http://schemas.microsoft.com/office/drawing/2014/main" id="{47885E64-0BAB-A1F1-5C4E-8B056652E092}"/>
              </a:ext>
            </a:extLst>
          </p:cNvPr>
          <p:cNvPicPr>
            <a:picLocks noChangeAspect="1"/>
          </p:cNvPicPr>
          <p:nvPr/>
        </p:nvPicPr>
        <p:blipFill rotWithShape="1">
          <a:blip r:embed="rId3"/>
          <a:srcRect r="74158"/>
          <a:stretch/>
        </p:blipFill>
        <p:spPr>
          <a:xfrm>
            <a:off x="10763943" y="5606167"/>
            <a:ext cx="929293" cy="1141592"/>
          </a:xfrm>
          <a:prstGeom prst="rect">
            <a:avLst/>
          </a:prstGeom>
        </p:spPr>
      </p:pic>
    </p:spTree>
    <p:extLst>
      <p:ext uri="{BB962C8B-B14F-4D97-AF65-F5344CB8AC3E}">
        <p14:creationId xmlns:p14="http://schemas.microsoft.com/office/powerpoint/2010/main" val="1734985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79DE5-A645-857C-F505-DFD792EB1184}"/>
              </a:ext>
            </a:extLst>
          </p:cNvPr>
          <p:cNvSpPr>
            <a:spLocks noGrp="1"/>
          </p:cNvSpPr>
          <p:nvPr>
            <p:ph type="title"/>
          </p:nvPr>
        </p:nvSpPr>
        <p:spPr/>
        <p:txBody>
          <a:bodyPr/>
          <a:lstStyle/>
          <a:p>
            <a:r>
              <a:rPr lang="en-US" b="1" dirty="0">
                <a:latin typeface="+mn-lt"/>
              </a:rPr>
              <a:t>Blast Radius</a:t>
            </a:r>
          </a:p>
        </p:txBody>
      </p:sp>
      <p:pic>
        <p:nvPicPr>
          <p:cNvPr id="2050" name="Picture 2" descr="Zone distances for 0.1, 1, and 10 KT explosions are shown for zone size comparison.">
            <a:extLst>
              <a:ext uri="{FF2B5EF4-FFF2-40B4-BE49-F238E27FC236}">
                <a16:creationId xmlns:a16="http://schemas.microsoft.com/office/drawing/2014/main" id="{9AA91C7B-2E54-980A-0DEC-61710C2F1D3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3394" y="1938192"/>
            <a:ext cx="5266667" cy="32666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presentative damage zones for 0.1, 1, and 10 KT nuclear explosions">
            <a:extLst>
              <a:ext uri="{FF2B5EF4-FFF2-40B4-BE49-F238E27FC236}">
                <a16:creationId xmlns:a16="http://schemas.microsoft.com/office/drawing/2014/main" id="{42690526-2B89-9BC6-B340-38F09003D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061" y="1653141"/>
            <a:ext cx="6248400" cy="3724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5C2AAB7-A6FC-80E7-CC2A-E1D7618DC950}"/>
              </a:ext>
            </a:extLst>
          </p:cNvPr>
          <p:cNvPicPr>
            <a:picLocks noChangeAspect="1"/>
          </p:cNvPicPr>
          <p:nvPr/>
        </p:nvPicPr>
        <p:blipFill rotWithShape="1">
          <a:blip r:embed="rId5"/>
          <a:srcRect r="74158"/>
          <a:stretch/>
        </p:blipFill>
        <p:spPr>
          <a:xfrm>
            <a:off x="10763943" y="5606167"/>
            <a:ext cx="929293" cy="1141592"/>
          </a:xfrm>
          <a:prstGeom prst="rect">
            <a:avLst/>
          </a:prstGeom>
        </p:spPr>
      </p:pic>
    </p:spTree>
    <p:extLst>
      <p:ext uri="{BB962C8B-B14F-4D97-AF65-F5344CB8AC3E}">
        <p14:creationId xmlns:p14="http://schemas.microsoft.com/office/powerpoint/2010/main" val="79334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BC38-F1AD-6EDD-4DE0-F1304BE9F32E}"/>
              </a:ext>
            </a:extLst>
          </p:cNvPr>
          <p:cNvSpPr>
            <a:spLocks noGrp="1"/>
          </p:cNvSpPr>
          <p:nvPr>
            <p:ph type="title"/>
          </p:nvPr>
        </p:nvSpPr>
        <p:spPr/>
        <p:txBody>
          <a:bodyPr/>
          <a:lstStyle/>
          <a:p>
            <a:r>
              <a:rPr lang="en-US" b="1" dirty="0">
                <a:latin typeface="+mn-lt"/>
              </a:rPr>
              <a:t>Washington, DC: Topol SS-25 (800kt)</a:t>
            </a:r>
          </a:p>
        </p:txBody>
      </p:sp>
      <p:pic>
        <p:nvPicPr>
          <p:cNvPr id="5" name="Content Placeholder 4">
            <a:extLst>
              <a:ext uri="{FF2B5EF4-FFF2-40B4-BE49-F238E27FC236}">
                <a16:creationId xmlns:a16="http://schemas.microsoft.com/office/drawing/2014/main" id="{A541C7C6-84BC-C2E8-ADF3-2CC8DBC68527}"/>
              </a:ext>
            </a:extLst>
          </p:cNvPr>
          <p:cNvPicPr>
            <a:picLocks noGrp="1" noChangeAspect="1"/>
          </p:cNvPicPr>
          <p:nvPr>
            <p:ph idx="1"/>
          </p:nvPr>
        </p:nvPicPr>
        <p:blipFill>
          <a:blip r:embed="rId2"/>
          <a:stretch>
            <a:fillRect/>
          </a:stretch>
        </p:blipFill>
        <p:spPr>
          <a:xfrm>
            <a:off x="838200" y="1255336"/>
            <a:ext cx="10202906" cy="5419784"/>
          </a:xfrm>
        </p:spPr>
      </p:pic>
    </p:spTree>
    <p:extLst>
      <p:ext uri="{BB962C8B-B14F-4D97-AF65-F5344CB8AC3E}">
        <p14:creationId xmlns:p14="http://schemas.microsoft.com/office/powerpoint/2010/main" val="355333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2252D-03F3-F711-14B8-91F9F36903EA}"/>
              </a:ext>
            </a:extLst>
          </p:cNvPr>
          <p:cNvSpPr>
            <a:spLocks noGrp="1"/>
          </p:cNvSpPr>
          <p:nvPr>
            <p:ph type="title"/>
          </p:nvPr>
        </p:nvSpPr>
        <p:spPr>
          <a:xfrm>
            <a:off x="365761" y="365125"/>
            <a:ext cx="11374115" cy="1325563"/>
          </a:xfrm>
        </p:spPr>
        <p:txBody>
          <a:bodyPr/>
          <a:lstStyle/>
          <a:p>
            <a:r>
              <a:rPr lang="en-US" b="1" dirty="0">
                <a:latin typeface="+mn-lt"/>
              </a:rPr>
              <a:t>Blast Effects: Topol SS-25 (800kt) vs Crude Bomb</a:t>
            </a:r>
          </a:p>
        </p:txBody>
      </p:sp>
      <p:pic>
        <p:nvPicPr>
          <p:cNvPr id="7" name="Picture 6">
            <a:extLst>
              <a:ext uri="{FF2B5EF4-FFF2-40B4-BE49-F238E27FC236}">
                <a16:creationId xmlns:a16="http://schemas.microsoft.com/office/drawing/2014/main" id="{B786B70E-462F-96F8-A958-B5DC14F53379}"/>
              </a:ext>
            </a:extLst>
          </p:cNvPr>
          <p:cNvPicPr>
            <a:picLocks noChangeAspect="1"/>
          </p:cNvPicPr>
          <p:nvPr/>
        </p:nvPicPr>
        <p:blipFill>
          <a:blip r:embed="rId2"/>
          <a:stretch>
            <a:fillRect/>
          </a:stretch>
        </p:blipFill>
        <p:spPr>
          <a:xfrm>
            <a:off x="7815032" y="1762759"/>
            <a:ext cx="3924848" cy="4820323"/>
          </a:xfrm>
          <a:prstGeom prst="rect">
            <a:avLst/>
          </a:prstGeom>
        </p:spPr>
      </p:pic>
      <p:pic>
        <p:nvPicPr>
          <p:cNvPr id="9" name="Picture 8">
            <a:extLst>
              <a:ext uri="{FF2B5EF4-FFF2-40B4-BE49-F238E27FC236}">
                <a16:creationId xmlns:a16="http://schemas.microsoft.com/office/drawing/2014/main" id="{B708D900-8F48-81D4-4298-60C65D293D6B}"/>
              </a:ext>
            </a:extLst>
          </p:cNvPr>
          <p:cNvPicPr>
            <a:picLocks noChangeAspect="1"/>
          </p:cNvPicPr>
          <p:nvPr/>
        </p:nvPicPr>
        <p:blipFill>
          <a:blip r:embed="rId3"/>
          <a:stretch>
            <a:fillRect/>
          </a:stretch>
        </p:blipFill>
        <p:spPr>
          <a:xfrm>
            <a:off x="163468" y="1756770"/>
            <a:ext cx="3848637" cy="3029373"/>
          </a:xfrm>
          <a:prstGeom prst="rect">
            <a:avLst/>
          </a:prstGeom>
        </p:spPr>
      </p:pic>
      <p:pic>
        <p:nvPicPr>
          <p:cNvPr id="5" name="Content Placeholder 4">
            <a:extLst>
              <a:ext uri="{FF2B5EF4-FFF2-40B4-BE49-F238E27FC236}">
                <a16:creationId xmlns:a16="http://schemas.microsoft.com/office/drawing/2014/main" id="{7E2334A7-919E-A5FF-8FE8-0CE16DAC5615}"/>
              </a:ext>
            </a:extLst>
          </p:cNvPr>
          <p:cNvPicPr>
            <a:picLocks noGrp="1" noChangeAspect="1"/>
          </p:cNvPicPr>
          <p:nvPr>
            <p:ph idx="1"/>
          </p:nvPr>
        </p:nvPicPr>
        <p:blipFill>
          <a:blip r:embed="rId4"/>
          <a:stretch>
            <a:fillRect/>
          </a:stretch>
        </p:blipFill>
        <p:spPr>
          <a:xfrm>
            <a:off x="3799129" y="1756770"/>
            <a:ext cx="3769863" cy="4749289"/>
          </a:xfrm>
        </p:spPr>
      </p:pic>
      <p:cxnSp>
        <p:nvCxnSpPr>
          <p:cNvPr id="11" name="Straight Connector 10">
            <a:extLst>
              <a:ext uri="{FF2B5EF4-FFF2-40B4-BE49-F238E27FC236}">
                <a16:creationId xmlns:a16="http://schemas.microsoft.com/office/drawing/2014/main" id="{80869D93-5EA5-5966-6E9D-E319A1C66F90}"/>
              </a:ext>
            </a:extLst>
          </p:cNvPr>
          <p:cNvCxnSpPr/>
          <p:nvPr/>
        </p:nvCxnSpPr>
        <p:spPr>
          <a:xfrm>
            <a:off x="5140960" y="1981200"/>
            <a:ext cx="66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98AB0F9-1976-550B-E399-8DA27C782E9C}"/>
              </a:ext>
            </a:extLst>
          </p:cNvPr>
          <p:cNvPicPr>
            <a:picLocks noChangeAspect="1"/>
          </p:cNvPicPr>
          <p:nvPr/>
        </p:nvPicPr>
        <p:blipFill>
          <a:blip r:embed="rId5"/>
          <a:stretch>
            <a:fillRect/>
          </a:stretch>
        </p:blipFill>
        <p:spPr>
          <a:xfrm>
            <a:off x="9176971" y="1944621"/>
            <a:ext cx="682811" cy="36579"/>
          </a:xfrm>
          <a:prstGeom prst="rect">
            <a:avLst/>
          </a:prstGeom>
        </p:spPr>
      </p:pic>
      <p:cxnSp>
        <p:nvCxnSpPr>
          <p:cNvPr id="14" name="Straight Connector 13">
            <a:extLst>
              <a:ext uri="{FF2B5EF4-FFF2-40B4-BE49-F238E27FC236}">
                <a16:creationId xmlns:a16="http://schemas.microsoft.com/office/drawing/2014/main" id="{54744CF4-B502-70CF-7F02-863B27833758}"/>
              </a:ext>
            </a:extLst>
          </p:cNvPr>
          <p:cNvCxnSpPr/>
          <p:nvPr/>
        </p:nvCxnSpPr>
        <p:spPr>
          <a:xfrm>
            <a:off x="7682952" y="1544318"/>
            <a:ext cx="0" cy="525720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908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2381</Words>
  <Application>Microsoft Macintosh PowerPoint</Application>
  <PresentationFormat>Widescreen</PresentationFormat>
  <Paragraphs>249</Paragraphs>
  <Slides>32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Helvetica Neue</vt:lpstr>
      <vt:lpstr>Roboto</vt:lpstr>
      <vt:lpstr>Office Theme</vt:lpstr>
      <vt:lpstr>Radiation Event Medical Management </vt:lpstr>
      <vt:lpstr>Outline</vt:lpstr>
      <vt:lpstr>Types of Threats</vt:lpstr>
      <vt:lpstr>Types of Threats</vt:lpstr>
      <vt:lpstr>Types of Radiation</vt:lpstr>
      <vt:lpstr>Types of Radiation</vt:lpstr>
      <vt:lpstr>Blast Radius</vt:lpstr>
      <vt:lpstr>Washington, DC: Topol SS-25 (800kt)</vt:lpstr>
      <vt:lpstr>Blast Effects: Topol SS-25 (800kt) vs Crude Bomb</vt:lpstr>
      <vt:lpstr>Washington, DC: Topol SS-25 (800kt)</vt:lpstr>
      <vt:lpstr>Zaporizhzia, UA: Improvised Devise (10kt)</vt:lpstr>
      <vt:lpstr>Zaporizhzia, UA: Improvised Devise (10kt)</vt:lpstr>
      <vt:lpstr>Zaporizhzia, UA: Crude terrorist device (100t)</vt:lpstr>
      <vt:lpstr>What is “Fallout”?</vt:lpstr>
      <vt:lpstr>Risk Reduction</vt:lpstr>
      <vt:lpstr>REMM- Level C PPE Preferred</vt:lpstr>
      <vt:lpstr>REMM- Level D PPE Acceptable</vt:lpstr>
      <vt:lpstr>Decontamination</vt:lpstr>
      <vt:lpstr>Decontamination</vt:lpstr>
      <vt:lpstr>Decontamination</vt:lpstr>
      <vt:lpstr>REMM- Management </vt:lpstr>
      <vt:lpstr>REMM- Time to Vomiting </vt:lpstr>
      <vt:lpstr>REMM- Management of Radiation Burns </vt:lpstr>
      <vt:lpstr>REMM- Acute Radiation Syndrome (ARS)</vt:lpstr>
      <vt:lpstr>REMM- Management of ARS Subgroups</vt:lpstr>
      <vt:lpstr>Guskova’s Method for Gamma Dose Estimation</vt:lpstr>
      <vt:lpstr>REMM- Management of ARS Subgroups</vt:lpstr>
      <vt:lpstr>REMM- Internal Contamination Management</vt:lpstr>
      <vt:lpstr>REMM- Internal Contamination Management</vt:lpstr>
      <vt:lpstr>REMM Response</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Radiation Event Medical Management (REMM)</dc:title>
  <dc:creator>Riley Jones</dc:creator>
  <cp:lastModifiedBy>Lee, Jarone,MD, MPH</cp:lastModifiedBy>
  <cp:revision>4</cp:revision>
  <dcterms:created xsi:type="dcterms:W3CDTF">2022-10-17T16:37:21Z</dcterms:created>
  <dcterms:modified xsi:type="dcterms:W3CDTF">2023-02-03T02:00:46Z</dcterms:modified>
</cp:coreProperties>
</file>