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7" r:id="rId4"/>
    <p:sldId id="259" r:id="rId5"/>
    <p:sldId id="261" r:id="rId6"/>
    <p:sldId id="268" r:id="rId7"/>
    <p:sldId id="260" r:id="rId8"/>
    <p:sldId id="270" r:id="rId9"/>
    <p:sldId id="287" r:id="rId10"/>
    <p:sldId id="271" r:id="rId11"/>
    <p:sldId id="272" r:id="rId12"/>
    <p:sldId id="273" r:id="rId13"/>
    <p:sldId id="274" r:id="rId14"/>
    <p:sldId id="275" r:id="rId15"/>
    <p:sldId id="262" r:id="rId16"/>
    <p:sldId id="266" r:id="rId17"/>
    <p:sldId id="284" r:id="rId18"/>
    <p:sldId id="265" r:id="rId19"/>
    <p:sldId id="276" r:id="rId20"/>
    <p:sldId id="280" r:id="rId21"/>
    <p:sldId id="263" r:id="rId22"/>
    <p:sldId id="278" r:id="rId23"/>
    <p:sldId id="277" r:id="rId24"/>
    <p:sldId id="283" r:id="rId25"/>
    <p:sldId id="279" r:id="rId26"/>
    <p:sldId id="286" r:id="rId27"/>
    <p:sldId id="285" r:id="rId28"/>
    <p:sldId id="281" r:id="rId29"/>
    <p:sldId id="282" r:id="rId30"/>
    <p:sldId id="269" r:id="rId31"/>
    <p:sldId id="264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озко Юлия" initials="ЛЮ" lastIdx="1" clrIdx="0">
    <p:extLst>
      <p:ext uri="{19B8F6BF-5375-455C-9EA6-DF929625EA0E}">
        <p15:presenceInfo xmlns:p15="http://schemas.microsoft.com/office/powerpoint/2012/main" userId="2c8ea0b455e5eb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61AE9-B5E6-4C2D-98F8-A93517928005}" v="573" dt="2022-10-27T04:28:02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 autoAdjust="0"/>
    <p:restoredTop sz="85170" autoAdjust="0"/>
  </p:normalViewPr>
  <p:slideViewPr>
    <p:cSldViewPr snapToGrid="0">
      <p:cViewPr varScale="1">
        <p:scale>
          <a:sx n="108" d="100"/>
          <a:sy n="108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ley Jones" userId="dc06e81adea59d60" providerId="LiveId" clId="{F1261AE9-B5E6-4C2D-98F8-A93517928005}"/>
    <pc:docChg chg="undo custSel addSld modSld sldOrd addMainMaster delMainMaster modMainMaster">
      <pc:chgData name="Riley Jones" userId="dc06e81adea59d60" providerId="LiveId" clId="{F1261AE9-B5E6-4C2D-98F8-A93517928005}" dt="2022-10-27T04:28:02.954" v="7216" actId="1076"/>
      <pc:docMkLst>
        <pc:docMk/>
      </pc:docMkLst>
      <pc:sldChg chg="addSp delSp modSp mod setBg">
        <pc:chgData name="Riley Jones" userId="dc06e81adea59d60" providerId="LiveId" clId="{F1261AE9-B5E6-4C2D-98F8-A93517928005}" dt="2022-10-27T04:27:37.765" v="7209" actId="1076"/>
        <pc:sldMkLst>
          <pc:docMk/>
          <pc:sldMk cId="1469782538" sldId="256"/>
        </pc:sldMkLst>
        <pc:spChg chg="mod">
          <ac:chgData name="Riley Jones" userId="dc06e81adea59d60" providerId="LiveId" clId="{F1261AE9-B5E6-4C2D-98F8-A93517928005}" dt="2022-10-24T01:20:31.574" v="243" actId="1076"/>
          <ac:spMkLst>
            <pc:docMk/>
            <pc:sldMk cId="1469782538" sldId="256"/>
            <ac:spMk id="2" creationId="{751C97A6-3505-2DE5-2141-FE3D0CAD4B3B}"/>
          </ac:spMkLst>
        </pc:spChg>
        <pc:spChg chg="mod">
          <ac:chgData name="Riley Jones" userId="dc06e81adea59d60" providerId="LiveId" clId="{F1261AE9-B5E6-4C2D-98F8-A93517928005}" dt="2022-10-27T04:09:49.004" v="7123" actId="1076"/>
          <ac:spMkLst>
            <pc:docMk/>
            <pc:sldMk cId="1469782538" sldId="256"/>
            <ac:spMk id="3" creationId="{3AE977FA-B1EC-DEA7-D292-3C749164BB76}"/>
          </ac:spMkLst>
        </pc:spChg>
        <pc:picChg chg="mod">
          <ac:chgData name="Riley Jones" userId="dc06e81adea59d60" providerId="LiveId" clId="{F1261AE9-B5E6-4C2D-98F8-A93517928005}" dt="2022-10-27T03:59:28.458" v="6953" actId="14100"/>
          <ac:picMkLst>
            <pc:docMk/>
            <pc:sldMk cId="1469782538" sldId="256"/>
            <ac:picMk id="4" creationId="{FBD7BFCC-FDCA-6511-A13F-1D0FDCE91FD6}"/>
          </ac:picMkLst>
        </pc:picChg>
        <pc:picChg chg="mod">
          <ac:chgData name="Riley Jones" userId="dc06e81adea59d60" providerId="LiveId" clId="{F1261AE9-B5E6-4C2D-98F8-A93517928005}" dt="2022-10-27T03:59:42.457" v="6956" actId="1076"/>
          <ac:picMkLst>
            <pc:docMk/>
            <pc:sldMk cId="1469782538" sldId="256"/>
            <ac:picMk id="5" creationId="{E3431D3D-40F1-4C29-B2CF-6EBA9B3BA367}"/>
          </ac:picMkLst>
        </pc:picChg>
        <pc:picChg chg="mod modCrop">
          <ac:chgData name="Riley Jones" userId="dc06e81adea59d60" providerId="LiveId" clId="{F1261AE9-B5E6-4C2D-98F8-A93517928005}" dt="2022-10-27T04:27:37.765" v="7209" actId="1076"/>
          <ac:picMkLst>
            <pc:docMk/>
            <pc:sldMk cId="1469782538" sldId="256"/>
            <ac:picMk id="6" creationId="{7EC77D42-9D0A-8310-6F2B-AE3CE79A292B}"/>
          </ac:picMkLst>
        </pc:picChg>
        <pc:picChg chg="add mod">
          <ac:chgData name="Riley Jones" userId="dc06e81adea59d60" providerId="LiveId" clId="{F1261AE9-B5E6-4C2D-98F8-A93517928005}" dt="2022-10-27T03:59:19.225" v="6951" actId="1076"/>
          <ac:picMkLst>
            <pc:docMk/>
            <pc:sldMk cId="1469782538" sldId="256"/>
            <ac:picMk id="7" creationId="{672D6379-0B7E-DBC0-BE9E-0A5BDDD677BC}"/>
          </ac:picMkLst>
        </pc:picChg>
        <pc:picChg chg="add del mod">
          <ac:chgData name="Riley Jones" userId="dc06e81adea59d60" providerId="LiveId" clId="{F1261AE9-B5E6-4C2D-98F8-A93517928005}" dt="2022-10-24T01:18:47.564" v="222" actId="478"/>
          <ac:picMkLst>
            <pc:docMk/>
            <pc:sldMk cId="1469782538" sldId="256"/>
            <ac:picMk id="7" creationId="{71D58A4D-4FCC-8187-E2A3-EC2B12910348}"/>
          </ac:picMkLst>
        </pc:picChg>
        <pc:picChg chg="add mod">
          <ac:chgData name="Riley Jones" userId="dc06e81adea59d60" providerId="LiveId" clId="{F1261AE9-B5E6-4C2D-98F8-A93517928005}" dt="2022-10-26T01:43:55.283" v="6032"/>
          <ac:picMkLst>
            <pc:docMk/>
            <pc:sldMk cId="1469782538" sldId="256"/>
            <ac:picMk id="7" creationId="{7E9CEF23-96A4-71BE-B0CC-BBFE872F76B5}"/>
          </ac:picMkLst>
        </pc:picChg>
        <pc:picChg chg="mod modCrop">
          <ac:chgData name="Riley Jones" userId="dc06e81adea59d60" providerId="LiveId" clId="{F1261AE9-B5E6-4C2D-98F8-A93517928005}" dt="2022-10-27T04:09:39.968" v="7122" actId="1076"/>
          <ac:picMkLst>
            <pc:docMk/>
            <pc:sldMk cId="1469782538" sldId="256"/>
            <ac:picMk id="8" creationId="{1F44CE96-8DA2-6A40-E885-57F700D4937C}"/>
          </ac:picMkLst>
        </pc:picChg>
        <pc:picChg chg="add mod">
          <ac:chgData name="Riley Jones" userId="dc06e81adea59d60" providerId="LiveId" clId="{F1261AE9-B5E6-4C2D-98F8-A93517928005}" dt="2022-10-27T03:59:32.161" v="6955" actId="1076"/>
          <ac:picMkLst>
            <pc:docMk/>
            <pc:sldMk cId="1469782538" sldId="256"/>
            <ac:picMk id="9" creationId="{0B92F822-F6E9-7F1B-850E-70203A05666E}"/>
          </ac:picMkLst>
        </pc:picChg>
        <pc:picChg chg="del mod">
          <ac:chgData name="Riley Jones" userId="dc06e81adea59d60" providerId="LiveId" clId="{F1261AE9-B5E6-4C2D-98F8-A93517928005}" dt="2022-10-24T01:24:01.109" v="570" actId="21"/>
          <ac:picMkLst>
            <pc:docMk/>
            <pc:sldMk cId="1469782538" sldId="256"/>
            <ac:picMk id="1026" creationId="{A8F898DB-9C11-59CD-4F37-73839C31B6AB}"/>
          </ac:picMkLst>
        </pc:picChg>
      </pc:sldChg>
      <pc:sldChg chg="modSp mod">
        <pc:chgData name="Riley Jones" userId="dc06e81adea59d60" providerId="LiveId" clId="{F1261AE9-B5E6-4C2D-98F8-A93517928005}" dt="2022-10-24T03:37:21.488" v="3840" actId="2711"/>
        <pc:sldMkLst>
          <pc:docMk/>
          <pc:sldMk cId="1253915496" sldId="257"/>
        </pc:sldMkLst>
        <pc:spChg chg="mod">
          <ac:chgData name="Riley Jones" userId="dc06e81adea59d60" providerId="LiveId" clId="{F1261AE9-B5E6-4C2D-98F8-A93517928005}" dt="2022-10-24T03:37:21.488" v="3840" actId="2711"/>
          <ac:spMkLst>
            <pc:docMk/>
            <pc:sldMk cId="1253915496" sldId="257"/>
            <ac:spMk id="2" creationId="{EE324B14-4A8C-9231-BDF7-D87EF84E9D77}"/>
          </ac:spMkLst>
        </pc:spChg>
      </pc:sldChg>
      <pc:sldChg chg="addSp delSp modSp mod">
        <pc:chgData name="Riley Jones" userId="dc06e81adea59d60" providerId="LiveId" clId="{F1261AE9-B5E6-4C2D-98F8-A93517928005}" dt="2022-10-27T04:09:28.172" v="7120" actId="478"/>
        <pc:sldMkLst>
          <pc:docMk/>
          <pc:sldMk cId="2329830218" sldId="258"/>
        </pc:sldMkLst>
        <pc:spChg chg="mod">
          <ac:chgData name="Riley Jones" userId="dc06e81adea59d60" providerId="LiveId" clId="{F1261AE9-B5E6-4C2D-98F8-A93517928005}" dt="2022-10-24T03:37:27.910" v="3841" actId="2711"/>
          <ac:spMkLst>
            <pc:docMk/>
            <pc:sldMk cId="2329830218" sldId="258"/>
            <ac:spMk id="2" creationId="{9DDA558D-4B13-686C-36D5-BE08D54D6201}"/>
          </ac:spMkLst>
        </pc:spChg>
        <pc:spChg chg="add mod">
          <ac:chgData name="Riley Jones" userId="dc06e81adea59d60" providerId="LiveId" clId="{F1261AE9-B5E6-4C2D-98F8-A93517928005}" dt="2022-10-27T04:09:05.899" v="7117" actId="1076"/>
          <ac:spMkLst>
            <pc:docMk/>
            <pc:sldMk cId="2329830218" sldId="258"/>
            <ac:spMk id="6" creationId="{ABF7BD46-5377-8EE9-1CAD-DDE731882823}"/>
          </ac:spMkLst>
        </pc:spChg>
        <pc:picChg chg="add del mod">
          <ac:chgData name="Riley Jones" userId="dc06e81adea59d60" providerId="LiveId" clId="{F1261AE9-B5E6-4C2D-98F8-A93517928005}" dt="2022-10-27T04:09:28.172" v="7120" actId="478"/>
          <ac:picMkLst>
            <pc:docMk/>
            <pc:sldMk cId="2329830218" sldId="258"/>
            <ac:picMk id="5" creationId="{97C1413E-0AB4-E833-993A-09067B5D4A3D}"/>
          </ac:picMkLst>
        </pc:picChg>
        <pc:picChg chg="mod">
          <ac:chgData name="Riley Jones" userId="dc06e81adea59d60" providerId="LiveId" clId="{F1261AE9-B5E6-4C2D-98F8-A93517928005}" dt="2022-10-27T04:09:09.233" v="7118" actId="1076"/>
          <ac:picMkLst>
            <pc:docMk/>
            <pc:sldMk cId="2329830218" sldId="258"/>
            <ac:picMk id="7" creationId="{52687EA9-DBC1-D268-5DDB-DBCFEF5711B5}"/>
          </ac:picMkLst>
        </pc:picChg>
      </pc:sldChg>
      <pc:sldChg chg="modSp mod">
        <pc:chgData name="Riley Jones" userId="dc06e81adea59d60" providerId="LiveId" clId="{F1261AE9-B5E6-4C2D-98F8-A93517928005}" dt="2022-10-24T03:37:40.392" v="3842" actId="2711"/>
        <pc:sldMkLst>
          <pc:docMk/>
          <pc:sldMk cId="3839164787" sldId="259"/>
        </pc:sldMkLst>
        <pc:spChg chg="mod">
          <ac:chgData name="Riley Jones" userId="dc06e81adea59d60" providerId="LiveId" clId="{F1261AE9-B5E6-4C2D-98F8-A93517928005}" dt="2022-10-24T03:37:40.392" v="3842" actId="2711"/>
          <ac:spMkLst>
            <pc:docMk/>
            <pc:sldMk cId="3839164787" sldId="259"/>
            <ac:spMk id="2" creationId="{EE324B14-4A8C-9231-BDF7-D87EF84E9D77}"/>
          </ac:spMkLst>
        </pc:spChg>
        <pc:spChg chg="mod">
          <ac:chgData name="Riley Jones" userId="dc06e81adea59d60" providerId="LiveId" clId="{F1261AE9-B5E6-4C2D-98F8-A93517928005}" dt="2022-10-24T03:37:05.107" v="3838" actId="20577"/>
          <ac:spMkLst>
            <pc:docMk/>
            <pc:sldMk cId="3839164787" sldId="259"/>
            <ac:spMk id="3" creationId="{8E958DE6-5C9E-99D6-7837-92FC954CEF28}"/>
          </ac:spMkLst>
        </pc:spChg>
      </pc:sldChg>
      <pc:sldChg chg="modSp mod">
        <pc:chgData name="Riley Jones" userId="dc06e81adea59d60" providerId="LiveId" clId="{F1261AE9-B5E6-4C2D-98F8-A93517928005}" dt="2022-10-24T03:38:16.824" v="3850" actId="113"/>
        <pc:sldMkLst>
          <pc:docMk/>
          <pc:sldMk cId="793345505" sldId="260"/>
        </pc:sldMkLst>
        <pc:spChg chg="mod">
          <ac:chgData name="Riley Jones" userId="dc06e81adea59d60" providerId="LiveId" clId="{F1261AE9-B5E6-4C2D-98F8-A93517928005}" dt="2022-10-24T03:38:16.824" v="3850" actId="113"/>
          <ac:spMkLst>
            <pc:docMk/>
            <pc:sldMk cId="793345505" sldId="260"/>
            <ac:spMk id="2" creationId="{B8D79DE5-A645-857C-F505-DFD792EB1184}"/>
          </ac:spMkLst>
        </pc:spChg>
      </pc:sldChg>
      <pc:sldChg chg="modSp mod ord">
        <pc:chgData name="Riley Jones" userId="dc06e81adea59d60" providerId="LiveId" clId="{F1261AE9-B5E6-4C2D-98F8-A93517928005}" dt="2022-10-24T03:37:45.350" v="3843" actId="2711"/>
        <pc:sldMkLst>
          <pc:docMk/>
          <pc:sldMk cId="168553898" sldId="261"/>
        </pc:sldMkLst>
        <pc:spChg chg="mod">
          <ac:chgData name="Riley Jones" userId="dc06e81adea59d60" providerId="LiveId" clId="{F1261AE9-B5E6-4C2D-98F8-A93517928005}" dt="2022-10-24T03:37:45.350" v="3843" actId="2711"/>
          <ac:spMkLst>
            <pc:docMk/>
            <pc:sldMk cId="168553898" sldId="261"/>
            <ac:spMk id="2" creationId="{22D5437D-786C-53DD-C815-F1AC43729978}"/>
          </ac:spMkLst>
        </pc:spChg>
        <pc:spChg chg="mod">
          <ac:chgData name="Riley Jones" userId="dc06e81adea59d60" providerId="LiveId" clId="{F1261AE9-B5E6-4C2D-98F8-A93517928005}" dt="2022-10-24T02:37:32.633" v="1420" actId="20577"/>
          <ac:spMkLst>
            <pc:docMk/>
            <pc:sldMk cId="168553898" sldId="261"/>
            <ac:spMk id="3" creationId="{4689E0FF-5000-B63A-8945-709EF643CE17}"/>
          </ac:spMkLst>
        </pc:spChg>
      </pc:sldChg>
      <pc:sldChg chg="modSp mod">
        <pc:chgData name="Riley Jones" userId="dc06e81adea59d60" providerId="LiveId" clId="{F1261AE9-B5E6-4C2D-98F8-A93517928005}" dt="2022-10-24T03:39:05.143" v="3858" actId="2711"/>
        <pc:sldMkLst>
          <pc:docMk/>
          <pc:sldMk cId="3236971796" sldId="262"/>
        </pc:sldMkLst>
        <pc:spChg chg="mod">
          <ac:chgData name="Riley Jones" userId="dc06e81adea59d60" providerId="LiveId" clId="{F1261AE9-B5E6-4C2D-98F8-A93517928005}" dt="2022-10-24T03:39:05.143" v="3858" actId="2711"/>
          <ac:spMkLst>
            <pc:docMk/>
            <pc:sldMk cId="3236971796" sldId="262"/>
            <ac:spMk id="2" creationId="{091ABB25-B657-4BA8-73BE-0E811B092D07}"/>
          </ac:spMkLst>
        </pc:spChg>
        <pc:spChg chg="mod">
          <ac:chgData name="Riley Jones" userId="dc06e81adea59d60" providerId="LiveId" clId="{F1261AE9-B5E6-4C2D-98F8-A93517928005}" dt="2022-10-24T03:32:56.655" v="3818" actId="114"/>
          <ac:spMkLst>
            <pc:docMk/>
            <pc:sldMk cId="3236971796" sldId="262"/>
            <ac:spMk id="3" creationId="{EE074CE5-AD60-F573-F0B7-235708CC4237}"/>
          </ac:spMkLst>
        </pc:spChg>
      </pc:sldChg>
      <pc:sldChg chg="modSp mod">
        <pc:chgData name="Riley Jones" userId="dc06e81adea59d60" providerId="LiveId" clId="{F1261AE9-B5E6-4C2D-98F8-A93517928005}" dt="2022-10-24T03:39:28.326" v="3862" actId="2711"/>
        <pc:sldMkLst>
          <pc:docMk/>
          <pc:sldMk cId="1469668373" sldId="263"/>
        </pc:sldMkLst>
        <pc:spChg chg="mod">
          <ac:chgData name="Riley Jones" userId="dc06e81adea59d60" providerId="LiveId" clId="{F1261AE9-B5E6-4C2D-98F8-A93517928005}" dt="2022-10-24T03:39:28.326" v="3862" actId="2711"/>
          <ac:spMkLst>
            <pc:docMk/>
            <pc:sldMk cId="1469668373" sldId="263"/>
            <ac:spMk id="2" creationId="{AFE197D4-23EA-55A5-EC5F-4F880CF8736F}"/>
          </ac:spMkLst>
        </pc:spChg>
      </pc:sldChg>
      <pc:sldChg chg="modSp mod">
        <pc:chgData name="Riley Jones" userId="dc06e81adea59d60" providerId="LiveId" clId="{F1261AE9-B5E6-4C2D-98F8-A93517928005}" dt="2022-10-24T03:55:48.737" v="4182" actId="27636"/>
        <pc:sldMkLst>
          <pc:docMk/>
          <pc:sldMk cId="3999162691" sldId="264"/>
        </pc:sldMkLst>
        <pc:spChg chg="mod">
          <ac:chgData name="Riley Jones" userId="dc06e81adea59d60" providerId="LiveId" clId="{F1261AE9-B5E6-4C2D-98F8-A93517928005}" dt="2022-10-24T03:39:42.081" v="3864" actId="2711"/>
          <ac:spMkLst>
            <pc:docMk/>
            <pc:sldMk cId="3999162691" sldId="264"/>
            <ac:spMk id="2" creationId="{95FEC1E8-339F-0BC4-54AC-FC397BE53E09}"/>
          </ac:spMkLst>
        </pc:spChg>
        <pc:spChg chg="mod">
          <ac:chgData name="Riley Jones" userId="dc06e81adea59d60" providerId="LiveId" clId="{F1261AE9-B5E6-4C2D-98F8-A93517928005}" dt="2022-10-24T03:55:48.737" v="4182" actId="27636"/>
          <ac:spMkLst>
            <pc:docMk/>
            <pc:sldMk cId="3999162691" sldId="264"/>
            <ac:spMk id="3" creationId="{744C6C95-9DE9-2E69-1A8C-9A6DB5491F22}"/>
          </ac:spMkLst>
        </pc:spChg>
      </pc:sldChg>
      <pc:sldChg chg="modSp mod">
        <pc:chgData name="Riley Jones" userId="dc06e81adea59d60" providerId="LiveId" clId="{F1261AE9-B5E6-4C2D-98F8-A93517928005}" dt="2022-10-25T02:10:06.548" v="4925" actId="20577"/>
        <pc:sldMkLst>
          <pc:docMk/>
          <pc:sldMk cId="1227042117" sldId="265"/>
        </pc:sldMkLst>
        <pc:spChg chg="mod">
          <ac:chgData name="Riley Jones" userId="dc06e81adea59d60" providerId="LiveId" clId="{F1261AE9-B5E6-4C2D-98F8-A93517928005}" dt="2022-10-24T03:39:19.208" v="3860" actId="2711"/>
          <ac:spMkLst>
            <pc:docMk/>
            <pc:sldMk cId="1227042117" sldId="265"/>
            <ac:spMk id="2" creationId="{9C60EBB3-301C-91EA-822D-FBFFCD125204}"/>
          </ac:spMkLst>
        </pc:spChg>
        <pc:spChg chg="mod">
          <ac:chgData name="Riley Jones" userId="dc06e81adea59d60" providerId="LiveId" clId="{F1261AE9-B5E6-4C2D-98F8-A93517928005}" dt="2022-10-25T02:10:06.548" v="4925" actId="20577"/>
          <ac:spMkLst>
            <pc:docMk/>
            <pc:sldMk cId="1227042117" sldId="265"/>
            <ac:spMk id="3" creationId="{D83F1455-FECA-685A-6EAD-74E987EA0CA3}"/>
          </ac:spMkLst>
        </pc:spChg>
      </pc:sldChg>
      <pc:sldChg chg="addSp delSp modSp mod modClrScheme chgLayout">
        <pc:chgData name="Riley Jones" userId="dc06e81adea59d60" providerId="LiveId" clId="{F1261AE9-B5E6-4C2D-98F8-A93517928005}" dt="2022-10-26T01:43:24.031" v="6013" actId="207"/>
        <pc:sldMkLst>
          <pc:docMk/>
          <pc:sldMk cId="1516382352" sldId="266"/>
        </pc:sldMkLst>
        <pc:spChg chg="mod ord">
          <ac:chgData name="Riley Jones" userId="dc06e81adea59d60" providerId="LiveId" clId="{F1261AE9-B5E6-4C2D-98F8-A93517928005}" dt="2022-10-25T02:00:25.345" v="4773" actId="20577"/>
          <ac:spMkLst>
            <pc:docMk/>
            <pc:sldMk cId="1516382352" sldId="266"/>
            <ac:spMk id="2" creationId="{6C9B4705-6B2B-B5DC-2E17-9B0F250CF692}"/>
          </ac:spMkLst>
        </pc:spChg>
        <pc:spChg chg="add del mod">
          <ac:chgData name="Riley Jones" userId="dc06e81adea59d60" providerId="LiveId" clId="{F1261AE9-B5E6-4C2D-98F8-A93517928005}" dt="2022-10-24T03:19:15.948" v="2753" actId="478"/>
          <ac:spMkLst>
            <pc:docMk/>
            <pc:sldMk cId="1516382352" sldId="266"/>
            <ac:spMk id="3" creationId="{790AA1E1-F659-B8C9-62B5-B6FE58E4A47F}"/>
          </ac:spMkLst>
        </pc:spChg>
        <pc:spChg chg="add mod ord">
          <ac:chgData name="Riley Jones" userId="dc06e81adea59d60" providerId="LiveId" clId="{F1261AE9-B5E6-4C2D-98F8-A93517928005}" dt="2022-10-26T01:43:24.031" v="6013" actId="207"/>
          <ac:spMkLst>
            <pc:docMk/>
            <pc:sldMk cId="1516382352" sldId="266"/>
            <ac:spMk id="6" creationId="{1157A539-CA72-DB7B-8342-E880F52EA690}"/>
          </ac:spMkLst>
        </pc:spChg>
        <pc:picChg chg="mod ord">
          <ac:chgData name="Riley Jones" userId="dc06e81adea59d60" providerId="LiveId" clId="{F1261AE9-B5E6-4C2D-98F8-A93517928005}" dt="2022-10-24T03:22:45.154" v="3139" actId="14100"/>
          <ac:picMkLst>
            <pc:docMk/>
            <pc:sldMk cId="1516382352" sldId="266"/>
            <ac:picMk id="4" creationId="{07FE94C2-6B88-68C3-AAB9-1D00F7CB58B9}"/>
          </ac:picMkLst>
        </pc:picChg>
      </pc:sldChg>
      <pc:sldChg chg="addSp delSp modSp mod">
        <pc:chgData name="Riley Jones" userId="dc06e81adea59d60" providerId="LiveId" clId="{F1261AE9-B5E6-4C2D-98F8-A93517928005}" dt="2022-10-27T04:28:02.954" v="7216" actId="1076"/>
        <pc:sldMkLst>
          <pc:docMk/>
          <pc:sldMk cId="2808888733" sldId="267"/>
        </pc:sldMkLst>
        <pc:spChg chg="mod">
          <ac:chgData name="Riley Jones" userId="dc06e81adea59d60" providerId="LiveId" clId="{F1261AE9-B5E6-4C2D-98F8-A93517928005}" dt="2022-10-24T03:39:47.898" v="3865" actId="2711"/>
          <ac:spMkLst>
            <pc:docMk/>
            <pc:sldMk cId="2808888733" sldId="267"/>
            <ac:spMk id="4" creationId="{21430597-4103-0F7C-E3EF-E5842CC00871}"/>
          </ac:spMkLst>
        </pc:spChg>
        <pc:picChg chg="add mod">
          <ac:chgData name="Riley Jones" userId="dc06e81adea59d60" providerId="LiveId" clId="{F1261AE9-B5E6-4C2D-98F8-A93517928005}" dt="2022-10-24T03:32:02.178" v="3810"/>
          <ac:picMkLst>
            <pc:docMk/>
            <pc:sldMk cId="2808888733" sldId="267"/>
            <ac:picMk id="2" creationId="{D02E58D3-415D-9C26-76F1-5608B607A9A2}"/>
          </ac:picMkLst>
        </pc:picChg>
        <pc:picChg chg="add del mod">
          <ac:chgData name="Riley Jones" userId="dc06e81adea59d60" providerId="LiveId" clId="{F1261AE9-B5E6-4C2D-98F8-A93517928005}" dt="2022-10-27T04:27:51.337" v="7212" actId="478"/>
          <ac:picMkLst>
            <pc:docMk/>
            <pc:sldMk cId="2808888733" sldId="267"/>
            <ac:picMk id="3" creationId="{D7FDAA5B-72DD-4D63-08F2-C15B4E709CAF}"/>
          </ac:picMkLst>
        </pc:picChg>
        <pc:picChg chg="add mod">
          <ac:chgData name="Riley Jones" userId="dc06e81adea59d60" providerId="LiveId" clId="{F1261AE9-B5E6-4C2D-98F8-A93517928005}" dt="2022-10-27T04:27:54.323" v="7215"/>
          <ac:picMkLst>
            <pc:docMk/>
            <pc:sldMk cId="2808888733" sldId="267"/>
            <ac:picMk id="6" creationId="{D26975CE-DE75-8636-00B4-D13F0574EE28}"/>
          </ac:picMkLst>
        </pc:picChg>
        <pc:picChg chg="del">
          <ac:chgData name="Riley Jones" userId="dc06e81adea59d60" providerId="LiveId" clId="{F1261AE9-B5E6-4C2D-98F8-A93517928005}" dt="2022-10-27T04:27:51.897" v="7213" actId="478"/>
          <ac:picMkLst>
            <pc:docMk/>
            <pc:sldMk cId="2808888733" sldId="267"/>
            <ac:picMk id="7" creationId="{D0FE18C5-C431-73A2-6884-AD29B3617641}"/>
          </ac:picMkLst>
        </pc:picChg>
        <pc:picChg chg="mod">
          <ac:chgData name="Riley Jones" userId="dc06e81adea59d60" providerId="LiveId" clId="{F1261AE9-B5E6-4C2D-98F8-A93517928005}" dt="2022-10-27T04:28:02.954" v="7216" actId="1076"/>
          <ac:picMkLst>
            <pc:docMk/>
            <pc:sldMk cId="2808888733" sldId="267"/>
            <ac:picMk id="8" creationId="{48BB4361-CCFF-5B19-D89A-18293FD26ECB}"/>
          </ac:picMkLst>
        </pc:picChg>
        <pc:picChg chg="del">
          <ac:chgData name="Riley Jones" userId="dc06e81adea59d60" providerId="LiveId" clId="{F1261AE9-B5E6-4C2D-98F8-A93517928005}" dt="2022-10-27T04:27:50.385" v="7210" actId="478"/>
          <ac:picMkLst>
            <pc:docMk/>
            <pc:sldMk cId="2808888733" sldId="267"/>
            <ac:picMk id="9" creationId="{D880109A-09B2-8EC6-010A-34BD172A7828}"/>
          </ac:picMkLst>
        </pc:picChg>
        <pc:picChg chg="del mod">
          <ac:chgData name="Riley Jones" userId="dc06e81adea59d60" providerId="LiveId" clId="{F1261AE9-B5E6-4C2D-98F8-A93517928005}" dt="2022-10-27T04:27:52.473" v="7214" actId="478"/>
          <ac:picMkLst>
            <pc:docMk/>
            <pc:sldMk cId="2808888733" sldId="267"/>
            <ac:picMk id="10" creationId="{EA7419D2-9C60-33BD-58F1-91D9F88BC06D}"/>
          </ac:picMkLst>
        </pc:picChg>
        <pc:picChg chg="add mod">
          <ac:chgData name="Riley Jones" userId="dc06e81adea59d60" providerId="LiveId" clId="{F1261AE9-B5E6-4C2D-98F8-A93517928005}" dt="2022-10-27T04:27:54.323" v="7215"/>
          <ac:picMkLst>
            <pc:docMk/>
            <pc:sldMk cId="2808888733" sldId="267"/>
            <ac:picMk id="11" creationId="{780792BF-A137-015B-B5EF-2909B8175017}"/>
          </ac:picMkLst>
        </pc:picChg>
        <pc:picChg chg="add mod">
          <ac:chgData name="Riley Jones" userId="dc06e81adea59d60" providerId="LiveId" clId="{F1261AE9-B5E6-4C2D-98F8-A93517928005}" dt="2022-10-27T04:27:54.323" v="7215"/>
          <ac:picMkLst>
            <pc:docMk/>
            <pc:sldMk cId="2808888733" sldId="267"/>
            <ac:picMk id="12" creationId="{0FC7D9B0-C248-0338-CAB2-CA491152CE4B}"/>
          </ac:picMkLst>
        </pc:picChg>
        <pc:picChg chg="add mod">
          <ac:chgData name="Riley Jones" userId="dc06e81adea59d60" providerId="LiveId" clId="{F1261AE9-B5E6-4C2D-98F8-A93517928005}" dt="2022-10-27T04:27:54.323" v="7215"/>
          <ac:picMkLst>
            <pc:docMk/>
            <pc:sldMk cId="2808888733" sldId="267"/>
            <ac:picMk id="13" creationId="{F4442E1B-E31F-EA31-DBD8-09AD31A025AA}"/>
          </ac:picMkLst>
        </pc:picChg>
      </pc:sldChg>
      <pc:sldChg chg="addSp delSp modSp add mod ord">
        <pc:chgData name="Riley Jones" userId="dc06e81adea59d60" providerId="LiveId" clId="{F1261AE9-B5E6-4C2D-98F8-A93517928005}" dt="2022-10-24T03:38:07.928" v="3848" actId="166"/>
        <pc:sldMkLst>
          <pc:docMk/>
          <pc:sldMk cId="1734985473" sldId="268"/>
        </pc:sldMkLst>
        <pc:spChg chg="mod">
          <ac:chgData name="Riley Jones" userId="dc06e81adea59d60" providerId="LiveId" clId="{F1261AE9-B5E6-4C2D-98F8-A93517928005}" dt="2022-10-24T03:37:59.497" v="3846" actId="14100"/>
          <ac:spMkLst>
            <pc:docMk/>
            <pc:sldMk cId="1734985473" sldId="268"/>
            <ac:spMk id="2" creationId="{22D5437D-786C-53DD-C815-F1AC43729978}"/>
          </ac:spMkLst>
        </pc:spChg>
        <pc:spChg chg="del mod">
          <ac:chgData name="Riley Jones" userId="dc06e81adea59d60" providerId="LiveId" clId="{F1261AE9-B5E6-4C2D-98F8-A93517928005}" dt="2022-10-24T01:00:53.904" v="3"/>
          <ac:spMkLst>
            <pc:docMk/>
            <pc:sldMk cId="1734985473" sldId="268"/>
            <ac:spMk id="3" creationId="{4689E0FF-5000-B63A-8945-709EF643CE17}"/>
          </ac:spMkLst>
        </pc:spChg>
        <pc:spChg chg="add mod">
          <ac:chgData name="Riley Jones" userId="dc06e81adea59d60" providerId="LiveId" clId="{F1261AE9-B5E6-4C2D-98F8-A93517928005}" dt="2022-10-24T02:37:58.454" v="1437" actId="20577"/>
          <ac:spMkLst>
            <pc:docMk/>
            <pc:sldMk cId="1734985473" sldId="268"/>
            <ac:spMk id="5" creationId="{21C31B30-FF95-7B2E-DADB-7C704C634B80}"/>
          </ac:spMkLst>
        </pc:spChg>
        <pc:picChg chg="ord">
          <ac:chgData name="Riley Jones" userId="dc06e81adea59d60" providerId="LiveId" clId="{F1261AE9-B5E6-4C2D-98F8-A93517928005}" dt="2022-10-24T03:38:07.928" v="3848" actId="166"/>
          <ac:picMkLst>
            <pc:docMk/>
            <pc:sldMk cId="1734985473" sldId="268"/>
            <ac:picMk id="4" creationId="{47885E64-0BAB-A1F1-5C4E-8B056652E092}"/>
          </ac:picMkLst>
        </pc:picChg>
        <pc:picChg chg="add mod">
          <ac:chgData name="Riley Jones" userId="dc06e81adea59d60" providerId="LiveId" clId="{F1261AE9-B5E6-4C2D-98F8-A93517928005}" dt="2022-10-24T03:38:03.990" v="3847" actId="1076"/>
          <ac:picMkLst>
            <pc:docMk/>
            <pc:sldMk cId="1734985473" sldId="268"/>
            <ac:picMk id="1026" creationId="{D842FBCE-BBB5-72B4-1ED5-492816D66294}"/>
          </ac:picMkLst>
        </pc:picChg>
      </pc:sldChg>
      <pc:sldChg chg="addSp delSp modSp new mod ord">
        <pc:chgData name="Riley Jones" userId="dc06e81adea59d60" providerId="LiveId" clId="{F1261AE9-B5E6-4C2D-98F8-A93517928005}" dt="2022-10-24T03:25:27.723" v="3165" actId="478"/>
        <pc:sldMkLst>
          <pc:docMk/>
          <pc:sldMk cId="2758824250" sldId="269"/>
        </pc:sldMkLst>
        <pc:spChg chg="mod ord">
          <ac:chgData name="Riley Jones" userId="dc06e81adea59d60" providerId="LiveId" clId="{F1261AE9-B5E6-4C2D-98F8-A93517928005}" dt="2022-10-24T03:25:22.996" v="3164" actId="166"/>
          <ac:spMkLst>
            <pc:docMk/>
            <pc:sldMk cId="2758824250" sldId="269"/>
            <ac:spMk id="2" creationId="{E717626A-A2AC-DC83-3877-FB631C79CFCD}"/>
          </ac:spMkLst>
        </pc:spChg>
        <pc:spChg chg="del">
          <ac:chgData name="Riley Jones" userId="dc06e81adea59d60" providerId="LiveId" clId="{F1261AE9-B5E6-4C2D-98F8-A93517928005}" dt="2022-10-24T03:25:27.723" v="3165" actId="478"/>
          <ac:spMkLst>
            <pc:docMk/>
            <pc:sldMk cId="2758824250" sldId="269"/>
            <ac:spMk id="3" creationId="{8970021B-8095-EBD0-1244-E4F323E2A411}"/>
          </ac:spMkLst>
        </pc:spChg>
        <pc:spChg chg="add del mod">
          <ac:chgData name="Riley Jones" userId="dc06e81adea59d60" providerId="LiveId" clId="{F1261AE9-B5E6-4C2D-98F8-A93517928005}" dt="2022-10-24T01:16:20.016" v="195"/>
          <ac:spMkLst>
            <pc:docMk/>
            <pc:sldMk cId="2758824250" sldId="269"/>
            <ac:spMk id="4" creationId="{820A4A0E-0B74-B900-9572-92B0619E671D}"/>
          </ac:spMkLst>
        </pc:spChg>
        <pc:spChg chg="add del mod">
          <ac:chgData name="Riley Jones" userId="dc06e81adea59d60" providerId="LiveId" clId="{F1261AE9-B5E6-4C2D-98F8-A93517928005}" dt="2022-10-24T01:16:19.722" v="194"/>
          <ac:spMkLst>
            <pc:docMk/>
            <pc:sldMk cId="2758824250" sldId="269"/>
            <ac:spMk id="5" creationId="{A0E4D7E6-0AA7-6967-CA45-815613F40F7E}"/>
          </ac:spMkLst>
        </pc:spChg>
        <pc:picChg chg="add mod">
          <ac:chgData name="Riley Jones" userId="dc06e81adea59d60" providerId="LiveId" clId="{F1261AE9-B5E6-4C2D-98F8-A93517928005}" dt="2022-10-24T03:25:07.328" v="3162" actId="14100"/>
          <ac:picMkLst>
            <pc:docMk/>
            <pc:sldMk cId="2758824250" sldId="269"/>
            <ac:picMk id="2050" creationId="{954A5072-8264-287D-10A6-126EF92ECB3E}"/>
          </ac:picMkLst>
        </pc:picChg>
      </pc:sldChg>
      <pc:sldChg chg="addSp delSp modSp new mod">
        <pc:chgData name="Riley Jones" userId="dc06e81adea59d60" providerId="LiveId" clId="{F1261AE9-B5E6-4C2D-98F8-A93517928005}" dt="2022-10-24T03:38:24.831" v="3851" actId="2711"/>
        <pc:sldMkLst>
          <pc:docMk/>
          <pc:sldMk cId="3553332513" sldId="270"/>
        </pc:sldMkLst>
        <pc:spChg chg="mod">
          <ac:chgData name="Riley Jones" userId="dc06e81adea59d60" providerId="LiveId" clId="{F1261AE9-B5E6-4C2D-98F8-A93517928005}" dt="2022-10-24T03:38:24.831" v="3851" actId="2711"/>
          <ac:spMkLst>
            <pc:docMk/>
            <pc:sldMk cId="3553332513" sldId="270"/>
            <ac:spMk id="2" creationId="{F987BC38-F1AD-6EDD-4DE0-F1304BE9F32E}"/>
          </ac:spMkLst>
        </pc:spChg>
        <pc:spChg chg="del">
          <ac:chgData name="Riley Jones" userId="dc06e81adea59d60" providerId="LiveId" clId="{F1261AE9-B5E6-4C2D-98F8-A93517928005}" dt="2022-10-24T01:38:23.265" v="584" actId="22"/>
          <ac:spMkLst>
            <pc:docMk/>
            <pc:sldMk cId="3553332513" sldId="270"/>
            <ac:spMk id="3" creationId="{6DE83E9D-00A6-DEA3-E6BA-91611AE9A455}"/>
          </ac:spMkLst>
        </pc:spChg>
        <pc:picChg chg="add mod ord">
          <ac:chgData name="Riley Jones" userId="dc06e81adea59d60" providerId="LiveId" clId="{F1261AE9-B5E6-4C2D-98F8-A93517928005}" dt="2022-10-24T01:59:06.742" v="820" actId="14100"/>
          <ac:picMkLst>
            <pc:docMk/>
            <pc:sldMk cId="3553332513" sldId="270"/>
            <ac:picMk id="5" creationId="{A541C7C6-84BC-C2E8-ADF3-2CC8DBC68527}"/>
          </ac:picMkLst>
        </pc:picChg>
      </pc:sldChg>
      <pc:sldChg chg="addSp delSp modSp new mod">
        <pc:chgData name="Riley Jones" userId="dc06e81adea59d60" providerId="LiveId" clId="{F1261AE9-B5E6-4C2D-98F8-A93517928005}" dt="2022-10-24T03:38:30.641" v="3852" actId="2711"/>
        <pc:sldMkLst>
          <pc:docMk/>
          <pc:sldMk cId="3609212894" sldId="271"/>
        </pc:sldMkLst>
        <pc:spChg chg="mod">
          <ac:chgData name="Riley Jones" userId="dc06e81adea59d60" providerId="LiveId" clId="{F1261AE9-B5E6-4C2D-98F8-A93517928005}" dt="2022-10-24T03:38:30.641" v="3852" actId="2711"/>
          <ac:spMkLst>
            <pc:docMk/>
            <pc:sldMk cId="3609212894" sldId="271"/>
            <ac:spMk id="2" creationId="{4F757C01-66B2-6FFD-135C-315A4790DC50}"/>
          </ac:spMkLst>
        </pc:spChg>
        <pc:spChg chg="del">
          <ac:chgData name="Riley Jones" userId="dc06e81adea59d60" providerId="LiveId" clId="{F1261AE9-B5E6-4C2D-98F8-A93517928005}" dt="2022-10-24T01:39:47.017" v="609" actId="22"/>
          <ac:spMkLst>
            <pc:docMk/>
            <pc:sldMk cId="3609212894" sldId="271"/>
            <ac:spMk id="3" creationId="{EBD6C1CB-83AC-4542-E4AA-921CB1EA4573}"/>
          </ac:spMkLst>
        </pc:spChg>
        <pc:picChg chg="add mod ord">
          <ac:chgData name="Riley Jones" userId="dc06e81adea59d60" providerId="LiveId" clId="{F1261AE9-B5E6-4C2D-98F8-A93517928005}" dt="2022-10-24T01:58:58.446" v="818" actId="14100"/>
          <ac:picMkLst>
            <pc:docMk/>
            <pc:sldMk cId="3609212894" sldId="271"/>
            <ac:picMk id="5" creationId="{A8FF736C-B2D3-67C2-6AD2-65125F7B3AD5}"/>
          </ac:picMkLst>
        </pc:picChg>
      </pc:sldChg>
      <pc:sldChg chg="addSp delSp modSp new mod">
        <pc:chgData name="Riley Jones" userId="dc06e81adea59d60" providerId="LiveId" clId="{F1261AE9-B5E6-4C2D-98F8-A93517928005}" dt="2022-10-24T03:38:37.270" v="3853" actId="2711"/>
        <pc:sldMkLst>
          <pc:docMk/>
          <pc:sldMk cId="1580796054" sldId="272"/>
        </pc:sldMkLst>
        <pc:spChg chg="mod">
          <ac:chgData name="Riley Jones" userId="dc06e81adea59d60" providerId="LiveId" clId="{F1261AE9-B5E6-4C2D-98F8-A93517928005}" dt="2022-10-24T03:38:37.270" v="3853" actId="2711"/>
          <ac:spMkLst>
            <pc:docMk/>
            <pc:sldMk cId="1580796054" sldId="272"/>
            <ac:spMk id="2" creationId="{D1B081BE-75A3-21AB-C32D-FF1A7030FEE3}"/>
          </ac:spMkLst>
        </pc:spChg>
        <pc:spChg chg="del">
          <ac:chgData name="Riley Jones" userId="dc06e81adea59d60" providerId="LiveId" clId="{F1261AE9-B5E6-4C2D-98F8-A93517928005}" dt="2022-10-24T01:46:12.679" v="703" actId="22"/>
          <ac:spMkLst>
            <pc:docMk/>
            <pc:sldMk cId="1580796054" sldId="272"/>
            <ac:spMk id="3" creationId="{B59205A7-0157-E8FE-1EAF-B10220DD4C35}"/>
          </ac:spMkLst>
        </pc:spChg>
        <pc:picChg chg="add mod ord">
          <ac:chgData name="Riley Jones" userId="dc06e81adea59d60" providerId="LiveId" clId="{F1261AE9-B5E6-4C2D-98F8-A93517928005}" dt="2022-10-24T01:58:48.755" v="816" actId="14100"/>
          <ac:picMkLst>
            <pc:docMk/>
            <pc:sldMk cId="1580796054" sldId="272"/>
            <ac:picMk id="5" creationId="{D69216B5-E249-C996-C916-EC6E8A0B8547}"/>
          </ac:picMkLst>
        </pc:picChg>
      </pc:sldChg>
      <pc:sldChg chg="addSp delSp modSp add mod">
        <pc:chgData name="Riley Jones" userId="dc06e81adea59d60" providerId="LiveId" clId="{F1261AE9-B5E6-4C2D-98F8-A93517928005}" dt="2022-10-24T03:38:43.528" v="3854" actId="2711"/>
        <pc:sldMkLst>
          <pc:docMk/>
          <pc:sldMk cId="3853924684" sldId="273"/>
        </pc:sldMkLst>
        <pc:spChg chg="mod">
          <ac:chgData name="Riley Jones" userId="dc06e81adea59d60" providerId="LiveId" clId="{F1261AE9-B5E6-4C2D-98F8-A93517928005}" dt="2022-10-24T03:38:43.528" v="3854" actId="2711"/>
          <ac:spMkLst>
            <pc:docMk/>
            <pc:sldMk cId="3853924684" sldId="273"/>
            <ac:spMk id="2" creationId="{D1B081BE-75A3-21AB-C32D-FF1A7030FEE3}"/>
          </ac:spMkLst>
        </pc:spChg>
        <pc:spChg chg="add del mod">
          <ac:chgData name="Riley Jones" userId="dc06e81adea59d60" providerId="LiveId" clId="{F1261AE9-B5E6-4C2D-98F8-A93517928005}" dt="2022-10-24T01:48:21.502" v="706" actId="22"/>
          <ac:spMkLst>
            <pc:docMk/>
            <pc:sldMk cId="3853924684" sldId="273"/>
            <ac:spMk id="4" creationId="{39C64697-1069-733C-3667-09445FCBC6E8}"/>
          </ac:spMkLst>
        </pc:spChg>
        <pc:picChg chg="del">
          <ac:chgData name="Riley Jones" userId="dc06e81adea59d60" providerId="LiveId" clId="{F1261AE9-B5E6-4C2D-98F8-A93517928005}" dt="2022-10-24T01:46:26.957" v="705" actId="478"/>
          <ac:picMkLst>
            <pc:docMk/>
            <pc:sldMk cId="3853924684" sldId="273"/>
            <ac:picMk id="5" creationId="{D69216B5-E249-C996-C916-EC6E8A0B8547}"/>
          </ac:picMkLst>
        </pc:picChg>
        <pc:picChg chg="add mod ord">
          <ac:chgData name="Riley Jones" userId="dc06e81adea59d60" providerId="LiveId" clId="{F1261AE9-B5E6-4C2D-98F8-A93517928005}" dt="2022-10-24T01:59:12.874" v="822" actId="14100"/>
          <ac:picMkLst>
            <pc:docMk/>
            <pc:sldMk cId="3853924684" sldId="273"/>
            <ac:picMk id="7" creationId="{222D8D17-EAFA-7819-6551-F6065E7A3321}"/>
          </ac:picMkLst>
        </pc:picChg>
      </pc:sldChg>
      <pc:sldChg chg="addSp delSp modSp new mod modNotesTx">
        <pc:chgData name="Riley Jones" userId="dc06e81adea59d60" providerId="LiveId" clId="{F1261AE9-B5E6-4C2D-98F8-A93517928005}" dt="2022-10-24T03:38:51.713" v="3856" actId="14100"/>
        <pc:sldMkLst>
          <pc:docMk/>
          <pc:sldMk cId="3555935088" sldId="274"/>
        </pc:sldMkLst>
        <pc:spChg chg="mod">
          <ac:chgData name="Riley Jones" userId="dc06e81adea59d60" providerId="LiveId" clId="{F1261AE9-B5E6-4C2D-98F8-A93517928005}" dt="2022-10-24T03:38:51.713" v="3856" actId="14100"/>
          <ac:spMkLst>
            <pc:docMk/>
            <pc:sldMk cId="3555935088" sldId="274"/>
            <ac:spMk id="2" creationId="{C27CC5AE-FEAE-9786-D098-840D43D34ED5}"/>
          </ac:spMkLst>
        </pc:spChg>
        <pc:spChg chg="del">
          <ac:chgData name="Riley Jones" userId="dc06e81adea59d60" providerId="LiveId" clId="{F1261AE9-B5E6-4C2D-98F8-A93517928005}" dt="2022-10-24T01:51:27.188" v="708" actId="22"/>
          <ac:spMkLst>
            <pc:docMk/>
            <pc:sldMk cId="3555935088" sldId="274"/>
            <ac:spMk id="3" creationId="{3C2230F6-0EE9-34D3-B909-FD52B4FF3B94}"/>
          </ac:spMkLst>
        </pc:spChg>
        <pc:picChg chg="add mod ord">
          <ac:chgData name="Riley Jones" userId="dc06e81adea59d60" providerId="LiveId" clId="{F1261AE9-B5E6-4C2D-98F8-A93517928005}" dt="2022-10-24T01:59:23.012" v="824" actId="14100"/>
          <ac:picMkLst>
            <pc:docMk/>
            <pc:sldMk cId="3555935088" sldId="274"/>
            <ac:picMk id="5" creationId="{6651F286-2DC3-7C41-0DB3-F611DBA8278D}"/>
          </ac:picMkLst>
        </pc:picChg>
      </pc:sldChg>
      <pc:sldChg chg="addSp delSp modSp new mod modClrScheme chgLayout">
        <pc:chgData name="Riley Jones" userId="dc06e81adea59d60" providerId="LiveId" clId="{F1261AE9-B5E6-4C2D-98F8-A93517928005}" dt="2022-10-24T03:38:58.604" v="3857" actId="2711"/>
        <pc:sldMkLst>
          <pc:docMk/>
          <pc:sldMk cId="3831217473" sldId="275"/>
        </pc:sldMkLst>
        <pc:spChg chg="mod ord">
          <ac:chgData name="Riley Jones" userId="dc06e81adea59d60" providerId="LiveId" clId="{F1261AE9-B5E6-4C2D-98F8-A93517928005}" dt="2022-10-24T03:38:58.604" v="3857" actId="2711"/>
          <ac:spMkLst>
            <pc:docMk/>
            <pc:sldMk cId="3831217473" sldId="275"/>
            <ac:spMk id="2" creationId="{0343DE3C-C153-3868-2F84-30381C5A8D76}"/>
          </ac:spMkLst>
        </pc:spChg>
        <pc:spChg chg="del">
          <ac:chgData name="Riley Jones" userId="dc06e81adea59d60" providerId="LiveId" clId="{F1261AE9-B5E6-4C2D-98F8-A93517928005}" dt="2022-10-24T02:39:16.999" v="1461"/>
          <ac:spMkLst>
            <pc:docMk/>
            <pc:sldMk cId="3831217473" sldId="275"/>
            <ac:spMk id="3" creationId="{D93F62B6-4D84-648B-5946-CFE04EC7DC70}"/>
          </ac:spMkLst>
        </pc:spChg>
        <pc:spChg chg="add mod ord">
          <ac:chgData name="Riley Jones" userId="dc06e81adea59d60" providerId="LiveId" clId="{F1261AE9-B5E6-4C2D-98F8-A93517928005}" dt="2022-10-24T03:08:40.461" v="2172" actId="20577"/>
          <ac:spMkLst>
            <pc:docMk/>
            <pc:sldMk cId="3831217473" sldId="275"/>
            <ac:spMk id="5" creationId="{17E03164-0D1C-3A0B-BF4A-53D55F7374D8}"/>
          </ac:spMkLst>
        </pc:spChg>
        <pc:picChg chg="add mod ord">
          <ac:chgData name="Riley Jones" userId="dc06e81adea59d60" providerId="LiveId" clId="{F1261AE9-B5E6-4C2D-98F8-A93517928005}" dt="2022-10-24T02:39:34.904" v="1466" actId="1076"/>
          <ac:picMkLst>
            <pc:docMk/>
            <pc:sldMk cId="3831217473" sldId="275"/>
            <ac:picMk id="4" creationId="{90A8A6CA-4907-321C-1DD4-263E2CC29D9E}"/>
          </ac:picMkLst>
        </pc:picChg>
      </pc:sldChg>
      <pc:sldChg chg="modSp new mod">
        <pc:chgData name="Riley Jones" userId="dc06e81adea59d60" providerId="LiveId" clId="{F1261AE9-B5E6-4C2D-98F8-A93517928005}" dt="2022-10-25T01:50:49.887" v="4476" actId="5793"/>
        <pc:sldMkLst>
          <pc:docMk/>
          <pc:sldMk cId="3864667123" sldId="276"/>
        </pc:sldMkLst>
        <pc:spChg chg="mod">
          <ac:chgData name="Riley Jones" userId="dc06e81adea59d60" providerId="LiveId" clId="{F1261AE9-B5E6-4C2D-98F8-A93517928005}" dt="2022-10-24T03:39:23.337" v="3861" actId="2711"/>
          <ac:spMkLst>
            <pc:docMk/>
            <pc:sldMk cId="3864667123" sldId="276"/>
            <ac:spMk id="2" creationId="{D4DE9ACC-A196-10B9-5CE5-202ED57A4550}"/>
          </ac:spMkLst>
        </pc:spChg>
        <pc:spChg chg="mod">
          <ac:chgData name="Riley Jones" userId="dc06e81adea59d60" providerId="LiveId" clId="{F1261AE9-B5E6-4C2D-98F8-A93517928005}" dt="2022-10-25T01:50:49.887" v="4476" actId="5793"/>
          <ac:spMkLst>
            <pc:docMk/>
            <pc:sldMk cId="3864667123" sldId="276"/>
            <ac:spMk id="3" creationId="{D3DDD615-DD45-686C-39CD-20B8D8F15402}"/>
          </ac:spMkLst>
        </pc:spChg>
      </pc:sldChg>
      <pc:sldChg chg="modSp add mod">
        <pc:chgData name="Riley Jones" userId="dc06e81adea59d60" providerId="LiveId" clId="{F1261AE9-B5E6-4C2D-98F8-A93517928005}" dt="2022-10-25T03:09:26.321" v="5337" actId="20577"/>
        <pc:sldMkLst>
          <pc:docMk/>
          <pc:sldMk cId="2637852447" sldId="277"/>
        </pc:sldMkLst>
        <pc:spChg chg="mod">
          <ac:chgData name="Riley Jones" userId="dc06e81adea59d60" providerId="LiveId" clId="{F1261AE9-B5E6-4C2D-98F8-A93517928005}" dt="2022-10-24T03:39:34.643" v="3863" actId="2711"/>
          <ac:spMkLst>
            <pc:docMk/>
            <pc:sldMk cId="2637852447" sldId="277"/>
            <ac:spMk id="2" creationId="{AFE197D4-23EA-55A5-EC5F-4F880CF8736F}"/>
          </ac:spMkLst>
        </pc:spChg>
        <pc:spChg chg="mod">
          <ac:chgData name="Riley Jones" userId="dc06e81adea59d60" providerId="LiveId" clId="{F1261AE9-B5E6-4C2D-98F8-A93517928005}" dt="2022-10-25T03:09:26.321" v="5337" actId="20577"/>
          <ac:spMkLst>
            <pc:docMk/>
            <pc:sldMk cId="2637852447" sldId="277"/>
            <ac:spMk id="3" creationId="{DFB08CA8-4E01-FD25-A440-CD4553B6E072}"/>
          </ac:spMkLst>
        </pc:spChg>
      </pc:sldChg>
      <pc:sldChg chg="addSp delSp modSp add mod">
        <pc:chgData name="Riley Jones" userId="dc06e81adea59d60" providerId="LiveId" clId="{F1261AE9-B5E6-4C2D-98F8-A93517928005}" dt="2022-10-25T03:06:06.680" v="5226" actId="20577"/>
        <pc:sldMkLst>
          <pc:docMk/>
          <pc:sldMk cId="781350639" sldId="278"/>
        </pc:sldMkLst>
        <pc:spChg chg="mod">
          <ac:chgData name="Riley Jones" userId="dc06e81adea59d60" providerId="LiveId" clId="{F1261AE9-B5E6-4C2D-98F8-A93517928005}" dt="2022-10-24T03:51:06.200" v="3901" actId="6549"/>
          <ac:spMkLst>
            <pc:docMk/>
            <pc:sldMk cId="781350639" sldId="278"/>
            <ac:spMk id="2" creationId="{AFE197D4-23EA-55A5-EC5F-4F880CF8736F}"/>
          </ac:spMkLst>
        </pc:spChg>
        <pc:spChg chg="add mod">
          <ac:chgData name="Riley Jones" userId="dc06e81adea59d60" providerId="LiveId" clId="{F1261AE9-B5E6-4C2D-98F8-A93517928005}" dt="2022-10-25T03:05:26.323" v="5159" actId="1076"/>
          <ac:spMkLst>
            <pc:docMk/>
            <pc:sldMk cId="781350639" sldId="278"/>
            <ac:spMk id="3" creationId="{7C156948-34E0-1B86-9EEA-A801BD776148}"/>
          </ac:spMkLst>
        </pc:spChg>
        <pc:spChg chg="del mod">
          <ac:chgData name="Riley Jones" userId="dc06e81adea59d60" providerId="LiveId" clId="{F1261AE9-B5E6-4C2D-98F8-A93517928005}" dt="2022-10-24T03:50:52.217" v="3880" actId="22"/>
          <ac:spMkLst>
            <pc:docMk/>
            <pc:sldMk cId="781350639" sldId="278"/>
            <ac:spMk id="3" creationId="{DFB08CA8-4E01-FD25-A440-CD4553B6E072}"/>
          </ac:spMkLst>
        </pc:spChg>
        <pc:spChg chg="add mod">
          <ac:chgData name="Riley Jones" userId="dc06e81adea59d60" providerId="LiveId" clId="{F1261AE9-B5E6-4C2D-98F8-A93517928005}" dt="2022-10-25T03:06:06.680" v="5226" actId="20577"/>
          <ac:spMkLst>
            <pc:docMk/>
            <pc:sldMk cId="781350639" sldId="278"/>
            <ac:spMk id="7" creationId="{304F7E84-F3E6-A041-8054-E387682A1103}"/>
          </ac:spMkLst>
        </pc:spChg>
        <pc:picChg chg="add mod ord">
          <ac:chgData name="Riley Jones" userId="dc06e81adea59d60" providerId="LiveId" clId="{F1261AE9-B5E6-4C2D-98F8-A93517928005}" dt="2022-10-25T03:05:34.919" v="5161" actId="1076"/>
          <ac:picMkLst>
            <pc:docMk/>
            <pc:sldMk cId="781350639" sldId="278"/>
            <ac:picMk id="6" creationId="{9864C7C1-263C-602A-6FD1-D3E84D6499DB}"/>
          </ac:picMkLst>
        </pc:picChg>
      </pc:sldChg>
      <pc:sldChg chg="addSp delSp modSp add mod">
        <pc:chgData name="Riley Jones" userId="dc06e81adea59d60" providerId="LiveId" clId="{F1261AE9-B5E6-4C2D-98F8-A93517928005}" dt="2022-10-26T02:09:21.405" v="6434"/>
        <pc:sldMkLst>
          <pc:docMk/>
          <pc:sldMk cId="3329593614" sldId="279"/>
        </pc:sldMkLst>
        <pc:spChg chg="mod">
          <ac:chgData name="Riley Jones" userId="dc06e81adea59d60" providerId="LiveId" clId="{F1261AE9-B5E6-4C2D-98F8-A93517928005}" dt="2022-10-24T03:52:47.249" v="4007" actId="20577"/>
          <ac:spMkLst>
            <pc:docMk/>
            <pc:sldMk cId="3329593614" sldId="279"/>
            <ac:spMk id="2" creationId="{AFE197D4-23EA-55A5-EC5F-4F880CF8736F}"/>
          </ac:spMkLst>
        </pc:spChg>
        <pc:spChg chg="mod">
          <ac:chgData name="Riley Jones" userId="dc06e81adea59d60" providerId="LiveId" clId="{F1261AE9-B5E6-4C2D-98F8-A93517928005}" dt="2022-10-26T01:52:07.297" v="6181" actId="20577"/>
          <ac:spMkLst>
            <pc:docMk/>
            <pc:sldMk cId="3329593614" sldId="279"/>
            <ac:spMk id="3" creationId="{DFB08CA8-4E01-FD25-A440-CD4553B6E072}"/>
          </ac:spMkLst>
        </pc:spChg>
        <pc:spChg chg="add del mod">
          <ac:chgData name="Riley Jones" userId="dc06e81adea59d60" providerId="LiveId" clId="{F1261AE9-B5E6-4C2D-98F8-A93517928005}" dt="2022-10-26T01:48:29.915" v="6081"/>
          <ac:spMkLst>
            <pc:docMk/>
            <pc:sldMk cId="3329593614" sldId="279"/>
            <ac:spMk id="7" creationId="{094CF213-BDEF-8459-73B1-964F05526332}"/>
          </ac:spMkLst>
        </pc:spChg>
        <pc:spChg chg="add mod">
          <ac:chgData name="Riley Jones" userId="dc06e81adea59d60" providerId="LiveId" clId="{F1261AE9-B5E6-4C2D-98F8-A93517928005}" dt="2022-10-26T01:49:20.339" v="6125" actId="1076"/>
          <ac:spMkLst>
            <pc:docMk/>
            <pc:sldMk cId="3329593614" sldId="279"/>
            <ac:spMk id="10" creationId="{1FB40B89-7461-0EAC-3780-C29983C86AED}"/>
          </ac:spMkLst>
        </pc:spChg>
        <pc:picChg chg="add del mod">
          <ac:chgData name="Riley Jones" userId="dc06e81adea59d60" providerId="LiveId" clId="{F1261AE9-B5E6-4C2D-98F8-A93517928005}" dt="2022-10-26T02:09:20.231" v="6433" actId="478"/>
          <ac:picMkLst>
            <pc:docMk/>
            <pc:sldMk cId="3329593614" sldId="279"/>
            <ac:picMk id="6" creationId="{38E4D8A0-4CC5-E6B1-7B2F-A38E322667DD}"/>
          </ac:picMkLst>
        </pc:picChg>
        <pc:picChg chg="add del">
          <ac:chgData name="Riley Jones" userId="dc06e81adea59d60" providerId="LiveId" clId="{F1261AE9-B5E6-4C2D-98F8-A93517928005}" dt="2022-10-26T01:48:29.913" v="6079" actId="478"/>
          <ac:picMkLst>
            <pc:docMk/>
            <pc:sldMk cId="3329593614" sldId="279"/>
            <ac:picMk id="9" creationId="{F7315F8C-9E56-CD76-C34E-B09A20621407}"/>
          </ac:picMkLst>
        </pc:picChg>
        <pc:picChg chg="add mod">
          <ac:chgData name="Riley Jones" userId="dc06e81adea59d60" providerId="LiveId" clId="{F1261AE9-B5E6-4C2D-98F8-A93517928005}" dt="2022-10-26T02:09:21.405" v="6434"/>
          <ac:picMkLst>
            <pc:docMk/>
            <pc:sldMk cId="3329593614" sldId="279"/>
            <ac:picMk id="11" creationId="{3DBA6761-C34A-A3B6-230A-8C067A18F2C7}"/>
          </ac:picMkLst>
        </pc:picChg>
      </pc:sldChg>
      <pc:sldChg chg="modSp add mod">
        <pc:chgData name="Riley Jones" userId="dc06e81adea59d60" providerId="LiveId" clId="{F1261AE9-B5E6-4C2D-98F8-A93517928005}" dt="2022-10-25T02:10:23.150" v="4926" actId="15"/>
        <pc:sldMkLst>
          <pc:docMk/>
          <pc:sldMk cId="3548754553" sldId="280"/>
        </pc:sldMkLst>
        <pc:spChg chg="mod">
          <ac:chgData name="Riley Jones" userId="dc06e81adea59d60" providerId="LiveId" clId="{F1261AE9-B5E6-4C2D-98F8-A93517928005}" dt="2022-10-25T02:10:23.150" v="4926" actId="15"/>
          <ac:spMkLst>
            <pc:docMk/>
            <pc:sldMk cId="3548754553" sldId="280"/>
            <ac:spMk id="3" creationId="{D3DDD615-DD45-686C-39CD-20B8D8F15402}"/>
          </ac:spMkLst>
        </pc:spChg>
      </pc:sldChg>
      <pc:sldChg chg="addSp delSp modSp new mod">
        <pc:chgData name="Riley Jones" userId="dc06e81adea59d60" providerId="LiveId" clId="{F1261AE9-B5E6-4C2D-98F8-A93517928005}" dt="2022-10-25T02:56:00.244" v="5032" actId="113"/>
        <pc:sldMkLst>
          <pc:docMk/>
          <pc:sldMk cId="1011104835" sldId="281"/>
        </pc:sldMkLst>
        <pc:spChg chg="mod">
          <ac:chgData name="Riley Jones" userId="dc06e81adea59d60" providerId="LiveId" clId="{F1261AE9-B5E6-4C2D-98F8-A93517928005}" dt="2022-10-25T02:55:39.314" v="5028" actId="14100"/>
          <ac:spMkLst>
            <pc:docMk/>
            <pc:sldMk cId="1011104835" sldId="281"/>
            <ac:spMk id="2" creationId="{E3D6BF86-0CF5-E374-62B6-F752F525F00E}"/>
          </ac:spMkLst>
        </pc:spChg>
        <pc:spChg chg="add del mod">
          <ac:chgData name="Riley Jones" userId="dc06e81adea59d60" providerId="LiveId" clId="{F1261AE9-B5E6-4C2D-98F8-A93517928005}" dt="2022-10-25T02:56:00.244" v="5032" actId="113"/>
          <ac:spMkLst>
            <pc:docMk/>
            <pc:sldMk cId="1011104835" sldId="281"/>
            <ac:spMk id="3" creationId="{493870F8-3880-C642-C922-E2BA16062AB3}"/>
          </ac:spMkLst>
        </pc:spChg>
        <pc:graphicFrameChg chg="add del mod">
          <ac:chgData name="Riley Jones" userId="dc06e81adea59d60" providerId="LiveId" clId="{F1261AE9-B5E6-4C2D-98F8-A93517928005}" dt="2022-10-25T02:54:32.219" v="4959"/>
          <ac:graphicFrameMkLst>
            <pc:docMk/>
            <pc:sldMk cId="1011104835" sldId="281"/>
            <ac:graphicFrameMk id="4" creationId="{412CBC05-6C9E-DB6D-40A5-594268B3D97E}"/>
          </ac:graphicFrameMkLst>
        </pc:graphicFrameChg>
      </pc:sldChg>
      <pc:sldChg chg="addSp delSp modSp add mod">
        <pc:chgData name="Riley Jones" userId="dc06e81adea59d60" providerId="LiveId" clId="{F1261AE9-B5E6-4C2D-98F8-A93517928005}" dt="2022-10-25T03:01:27.968" v="5039" actId="1076"/>
        <pc:sldMkLst>
          <pc:docMk/>
          <pc:sldMk cId="3730998987" sldId="282"/>
        </pc:sldMkLst>
        <pc:spChg chg="del mod">
          <ac:chgData name="Riley Jones" userId="dc06e81adea59d60" providerId="LiveId" clId="{F1261AE9-B5E6-4C2D-98F8-A93517928005}" dt="2022-10-25T03:01:15.251" v="5036"/>
          <ac:spMkLst>
            <pc:docMk/>
            <pc:sldMk cId="3730998987" sldId="282"/>
            <ac:spMk id="3" creationId="{493870F8-3880-C642-C922-E2BA16062AB3}"/>
          </ac:spMkLst>
        </pc:spChg>
        <pc:picChg chg="add mod">
          <ac:chgData name="Riley Jones" userId="dc06e81adea59d60" providerId="LiveId" clId="{F1261AE9-B5E6-4C2D-98F8-A93517928005}" dt="2022-10-25T03:01:27.968" v="5039" actId="1076"/>
          <ac:picMkLst>
            <pc:docMk/>
            <pc:sldMk cId="3730998987" sldId="282"/>
            <ac:picMk id="4" creationId="{326A4A7D-4024-1A3C-4722-0CB58132E0E6}"/>
          </ac:picMkLst>
        </pc:picChg>
      </pc:sldChg>
      <pc:sldChg chg="addSp delSp modSp new mod">
        <pc:chgData name="Riley Jones" userId="dc06e81adea59d60" providerId="LiveId" clId="{F1261AE9-B5E6-4C2D-98F8-A93517928005}" dt="2022-10-25T03:13:38.614" v="5385" actId="14100"/>
        <pc:sldMkLst>
          <pc:docMk/>
          <pc:sldMk cId="2327757321" sldId="283"/>
        </pc:sldMkLst>
        <pc:spChg chg="mod">
          <ac:chgData name="Riley Jones" userId="dc06e81adea59d60" providerId="LiveId" clId="{F1261AE9-B5E6-4C2D-98F8-A93517928005}" dt="2022-10-25T03:12:47.344" v="5380" actId="2711"/>
          <ac:spMkLst>
            <pc:docMk/>
            <pc:sldMk cId="2327757321" sldId="283"/>
            <ac:spMk id="2" creationId="{79922600-A742-4515-CDFE-88277EA3E6A1}"/>
          </ac:spMkLst>
        </pc:spChg>
        <pc:spChg chg="del">
          <ac:chgData name="Riley Jones" userId="dc06e81adea59d60" providerId="LiveId" clId="{F1261AE9-B5E6-4C2D-98F8-A93517928005}" dt="2022-10-25T03:12:14.089" v="5340" actId="22"/>
          <ac:spMkLst>
            <pc:docMk/>
            <pc:sldMk cId="2327757321" sldId="283"/>
            <ac:spMk id="3" creationId="{61A393A3-018C-89EF-0B01-9686310152FB}"/>
          </ac:spMkLst>
        </pc:spChg>
        <pc:picChg chg="add mod ord">
          <ac:chgData name="Riley Jones" userId="dc06e81adea59d60" providerId="LiveId" clId="{F1261AE9-B5E6-4C2D-98F8-A93517928005}" dt="2022-10-25T03:13:38.614" v="5385" actId="14100"/>
          <ac:picMkLst>
            <pc:docMk/>
            <pc:sldMk cId="2327757321" sldId="283"/>
            <ac:picMk id="5" creationId="{F006000F-5ACD-ED55-FA39-C4082AAF9627}"/>
          </ac:picMkLst>
        </pc:picChg>
        <pc:picChg chg="add mod">
          <ac:chgData name="Riley Jones" userId="dc06e81adea59d60" providerId="LiveId" clId="{F1261AE9-B5E6-4C2D-98F8-A93517928005}" dt="2022-10-25T03:13:10.953" v="5383"/>
          <ac:picMkLst>
            <pc:docMk/>
            <pc:sldMk cId="2327757321" sldId="283"/>
            <ac:picMk id="6" creationId="{3C5B3EC7-A85D-3A5D-084C-F34727D62CA6}"/>
          </ac:picMkLst>
        </pc:picChg>
      </pc:sldChg>
      <pc:sldChg chg="modSp add mod">
        <pc:chgData name="Riley Jones" userId="dc06e81adea59d60" providerId="LiveId" clId="{F1261AE9-B5E6-4C2D-98F8-A93517928005}" dt="2022-10-26T01:43:35.580" v="6014" actId="207"/>
        <pc:sldMkLst>
          <pc:docMk/>
          <pc:sldMk cId="1991087620" sldId="284"/>
        </pc:sldMkLst>
        <pc:spChg chg="mod">
          <ac:chgData name="Riley Jones" userId="dc06e81adea59d60" providerId="LiveId" clId="{F1261AE9-B5E6-4C2D-98F8-A93517928005}" dt="2022-10-26T01:41:34.688" v="5995" actId="20577"/>
          <ac:spMkLst>
            <pc:docMk/>
            <pc:sldMk cId="1991087620" sldId="284"/>
            <ac:spMk id="2" creationId="{6C9B4705-6B2B-B5DC-2E17-9B0F250CF692}"/>
          </ac:spMkLst>
        </pc:spChg>
        <pc:spChg chg="mod">
          <ac:chgData name="Riley Jones" userId="dc06e81adea59d60" providerId="LiveId" clId="{F1261AE9-B5E6-4C2D-98F8-A93517928005}" dt="2022-10-26T01:43:35.580" v="6014" actId="207"/>
          <ac:spMkLst>
            <pc:docMk/>
            <pc:sldMk cId="1991087620" sldId="284"/>
            <ac:spMk id="6" creationId="{1157A539-CA72-DB7B-8342-E880F52EA690}"/>
          </ac:spMkLst>
        </pc:spChg>
      </pc:sldChg>
      <pc:sldChg chg="modSp add mod">
        <pc:chgData name="Riley Jones" userId="dc06e81adea59d60" providerId="LiveId" clId="{F1261AE9-B5E6-4C2D-98F8-A93517928005}" dt="2022-10-26T02:22:05.953" v="6880" actId="6549"/>
        <pc:sldMkLst>
          <pc:docMk/>
          <pc:sldMk cId="3260920235" sldId="285"/>
        </pc:sldMkLst>
        <pc:spChg chg="mod">
          <ac:chgData name="Riley Jones" userId="dc06e81adea59d60" providerId="LiveId" clId="{F1261AE9-B5E6-4C2D-98F8-A93517928005}" dt="2022-10-26T02:22:05.953" v="6880" actId="6549"/>
          <ac:spMkLst>
            <pc:docMk/>
            <pc:sldMk cId="3260920235" sldId="285"/>
            <ac:spMk id="3" creationId="{DFB08CA8-4E01-FD25-A440-CD4553B6E072}"/>
          </ac:spMkLst>
        </pc:spChg>
      </pc:sldChg>
      <pc:sldChg chg="addSp modSp add mod">
        <pc:chgData name="Riley Jones" userId="dc06e81adea59d60" providerId="LiveId" clId="{F1261AE9-B5E6-4C2D-98F8-A93517928005}" dt="2022-10-26T02:21:34.014" v="6877" actId="20577"/>
        <pc:sldMkLst>
          <pc:docMk/>
          <pc:sldMk cId="1684027104" sldId="286"/>
        </pc:sldMkLst>
        <pc:spChg chg="mod">
          <ac:chgData name="Riley Jones" userId="dc06e81adea59d60" providerId="LiveId" clId="{F1261AE9-B5E6-4C2D-98F8-A93517928005}" dt="2022-10-26T02:18:16.820" v="6816" actId="20577"/>
          <ac:spMkLst>
            <pc:docMk/>
            <pc:sldMk cId="1684027104" sldId="286"/>
            <ac:spMk id="2" creationId="{AFE197D4-23EA-55A5-EC5F-4F880CF8736F}"/>
          </ac:spMkLst>
        </pc:spChg>
        <pc:spChg chg="mod">
          <ac:chgData name="Riley Jones" userId="dc06e81adea59d60" providerId="LiveId" clId="{F1261AE9-B5E6-4C2D-98F8-A93517928005}" dt="2022-10-26T02:21:34.014" v="6877" actId="20577"/>
          <ac:spMkLst>
            <pc:docMk/>
            <pc:sldMk cId="1684027104" sldId="286"/>
            <ac:spMk id="3" creationId="{DFB08CA8-4E01-FD25-A440-CD4553B6E072}"/>
          </ac:spMkLst>
        </pc:spChg>
        <pc:spChg chg="mod">
          <ac:chgData name="Riley Jones" userId="dc06e81adea59d60" providerId="LiveId" clId="{F1261AE9-B5E6-4C2D-98F8-A93517928005}" dt="2022-10-26T02:20:19.687" v="6855" actId="20577"/>
          <ac:spMkLst>
            <pc:docMk/>
            <pc:sldMk cId="1684027104" sldId="286"/>
            <ac:spMk id="10" creationId="{1FB40B89-7461-0EAC-3780-C29983C86AED}"/>
          </ac:spMkLst>
        </pc:spChg>
        <pc:picChg chg="add mod">
          <ac:chgData name="Riley Jones" userId="dc06e81adea59d60" providerId="LiveId" clId="{F1261AE9-B5E6-4C2D-98F8-A93517928005}" dt="2022-10-26T02:20:50.717" v="6856" actId="14100"/>
          <ac:picMkLst>
            <pc:docMk/>
            <pc:sldMk cId="1684027104" sldId="286"/>
            <ac:picMk id="5" creationId="{05FC23A3-3460-B436-3310-CBC157770CC0}"/>
          </ac:picMkLst>
        </pc:picChg>
        <pc:picChg chg="mod">
          <ac:chgData name="Riley Jones" userId="dc06e81adea59d60" providerId="LiveId" clId="{F1261AE9-B5E6-4C2D-98F8-A93517928005}" dt="2022-10-26T02:09:13.412" v="6432" actId="1076"/>
          <ac:picMkLst>
            <pc:docMk/>
            <pc:sldMk cId="1684027104" sldId="286"/>
            <ac:picMk id="6" creationId="{38E4D8A0-4CC5-E6B1-7B2F-A38E322667DD}"/>
          </ac:picMkLst>
        </pc:picChg>
      </pc:sldChg>
      <pc:sldChg chg="addSp delSp modSp new mod ord">
        <pc:chgData name="Riley Jones" userId="dc06e81adea59d60" providerId="LiveId" clId="{F1261AE9-B5E6-4C2D-98F8-A93517928005}" dt="2022-10-27T04:26:20.741" v="7205" actId="14100"/>
        <pc:sldMkLst>
          <pc:docMk/>
          <pc:sldMk cId="3750908263" sldId="287"/>
        </pc:sldMkLst>
        <pc:spChg chg="mod">
          <ac:chgData name="Riley Jones" userId="dc06e81adea59d60" providerId="LiveId" clId="{F1261AE9-B5E6-4C2D-98F8-A93517928005}" dt="2022-10-27T04:26:20.741" v="7205" actId="14100"/>
          <ac:spMkLst>
            <pc:docMk/>
            <pc:sldMk cId="3750908263" sldId="287"/>
            <ac:spMk id="2" creationId="{72F2252D-03F3-F711-14B8-91F9F36903EA}"/>
          </ac:spMkLst>
        </pc:spChg>
        <pc:spChg chg="del">
          <ac:chgData name="Riley Jones" userId="dc06e81adea59d60" providerId="LiveId" clId="{F1261AE9-B5E6-4C2D-98F8-A93517928005}" dt="2022-10-27T04:15:22.243" v="7125" actId="22"/>
          <ac:spMkLst>
            <pc:docMk/>
            <pc:sldMk cId="3750908263" sldId="287"/>
            <ac:spMk id="3" creationId="{091AB895-1337-7591-E73A-5DA62869A536}"/>
          </ac:spMkLst>
        </pc:spChg>
        <pc:picChg chg="add mod ord">
          <ac:chgData name="Riley Jones" userId="dc06e81adea59d60" providerId="LiveId" clId="{F1261AE9-B5E6-4C2D-98F8-A93517928005}" dt="2022-10-27T04:24:08.626" v="7182" actId="1076"/>
          <ac:picMkLst>
            <pc:docMk/>
            <pc:sldMk cId="3750908263" sldId="287"/>
            <ac:picMk id="5" creationId="{7E2334A7-919E-A5FF-8FE8-0CE16DAC5615}"/>
          </ac:picMkLst>
        </pc:picChg>
        <pc:picChg chg="add mod">
          <ac:chgData name="Riley Jones" userId="dc06e81adea59d60" providerId="LiveId" clId="{F1261AE9-B5E6-4C2D-98F8-A93517928005}" dt="2022-10-27T04:24:03.784" v="7180" actId="1076"/>
          <ac:picMkLst>
            <pc:docMk/>
            <pc:sldMk cId="3750908263" sldId="287"/>
            <ac:picMk id="7" creationId="{B786B70E-462F-96F8-A958-B5DC14F53379}"/>
          </ac:picMkLst>
        </pc:picChg>
        <pc:picChg chg="add mod">
          <ac:chgData name="Riley Jones" userId="dc06e81adea59d60" providerId="LiveId" clId="{F1261AE9-B5E6-4C2D-98F8-A93517928005}" dt="2022-10-27T04:24:14.155" v="7183" actId="1076"/>
          <ac:picMkLst>
            <pc:docMk/>
            <pc:sldMk cId="3750908263" sldId="287"/>
            <ac:picMk id="9" creationId="{B708D900-8F48-81D4-4298-60C65D293D6B}"/>
          </ac:picMkLst>
        </pc:picChg>
        <pc:picChg chg="add mod">
          <ac:chgData name="Riley Jones" userId="dc06e81adea59d60" providerId="LiveId" clId="{F1261AE9-B5E6-4C2D-98F8-A93517928005}" dt="2022-10-27T04:24:57.705" v="7185" actId="1076"/>
          <ac:picMkLst>
            <pc:docMk/>
            <pc:sldMk cId="3750908263" sldId="287"/>
            <ac:picMk id="12" creationId="{A98AB0F9-1976-550B-E399-8DA27C782E9C}"/>
          </ac:picMkLst>
        </pc:picChg>
        <pc:cxnChg chg="add mod">
          <ac:chgData name="Riley Jones" userId="dc06e81adea59d60" providerId="LiveId" clId="{F1261AE9-B5E6-4C2D-98F8-A93517928005}" dt="2022-10-27T04:24:51.207" v="7184" actId="1076"/>
          <ac:cxnSpMkLst>
            <pc:docMk/>
            <pc:sldMk cId="3750908263" sldId="287"/>
            <ac:cxnSpMk id="11" creationId="{80869D93-5EA5-5966-6E9D-E319A1C66F90}"/>
          </ac:cxnSpMkLst>
        </pc:cxnChg>
        <pc:cxnChg chg="add mod">
          <ac:chgData name="Riley Jones" userId="dc06e81adea59d60" providerId="LiveId" clId="{F1261AE9-B5E6-4C2D-98F8-A93517928005}" dt="2022-10-27T04:24:06.892" v="7181" actId="1076"/>
          <ac:cxnSpMkLst>
            <pc:docMk/>
            <pc:sldMk cId="3750908263" sldId="287"/>
            <ac:cxnSpMk id="14" creationId="{54744CF4-B502-70CF-7F02-863B27833758}"/>
          </ac:cxnSpMkLst>
        </pc:cxnChg>
      </pc:sldChg>
      <pc:sldMasterChg chg="new del mod addSldLayout delSldLayout">
        <pc:chgData name="Riley Jones" userId="dc06e81adea59d60" providerId="LiveId" clId="{F1261AE9-B5E6-4C2D-98F8-A93517928005}" dt="2022-10-24T01:14:28.434" v="104" actId="6938"/>
        <pc:sldMasterMkLst>
          <pc:docMk/>
          <pc:sldMasterMk cId="544655807" sldId="2147483660"/>
        </pc:sldMasterMkLst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1249049555" sldId="2147483661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45453435" sldId="2147483662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3251979293" sldId="2147483663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1935902685" sldId="2147483664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2997392644" sldId="2147483665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1083846732" sldId="2147483666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1059668868" sldId="2147483667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957916267" sldId="2147483668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460065644" sldId="2147483669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3317933725" sldId="2147483670"/>
          </pc:sldLayoutMkLst>
        </pc:sldLayoutChg>
        <pc:sldLayoutChg chg="new del replId">
          <pc:chgData name="Riley Jones" userId="dc06e81adea59d60" providerId="LiveId" clId="{F1261AE9-B5E6-4C2D-98F8-A93517928005}" dt="2022-10-24T01:14:28.434" v="104" actId="6938"/>
          <pc:sldLayoutMkLst>
            <pc:docMk/>
            <pc:sldMasterMk cId="544655807" sldId="2147483660"/>
            <pc:sldLayoutMk cId="4243660845" sldId="2147483671"/>
          </pc:sldLayoutMkLst>
        </pc:sldLayoutChg>
      </pc:sldMasterChg>
    </pc:docChg>
  </pc:docChgLst>
  <pc:docChgLst>
    <pc:chgData name="Riley Jones" userId="dc06e81adea59d60" providerId="LiveId" clId="{BB1758B1-FDA8-4C3A-97CA-1ADE544FBBF9}"/>
    <pc:docChg chg="undo custSel addSld modSld sldOrd">
      <pc:chgData name="Riley Jones" userId="dc06e81adea59d60" providerId="LiveId" clId="{BB1758B1-FDA8-4C3A-97CA-1ADE544FBBF9}" dt="2022-10-18T15:52:19.418" v="2670" actId="1076"/>
      <pc:docMkLst>
        <pc:docMk/>
      </pc:docMkLst>
      <pc:sldChg chg="addSp modSp mod">
        <pc:chgData name="Riley Jones" userId="dc06e81adea59d60" providerId="LiveId" clId="{BB1758B1-FDA8-4C3A-97CA-1ADE544FBBF9}" dt="2022-10-18T15:51:45.600" v="2662" actId="1076"/>
        <pc:sldMkLst>
          <pc:docMk/>
          <pc:sldMk cId="1469782538" sldId="256"/>
        </pc:sldMkLst>
        <pc:spChg chg="mod">
          <ac:chgData name="Riley Jones" userId="dc06e81adea59d60" providerId="LiveId" clId="{BB1758B1-FDA8-4C3A-97CA-1ADE544FBBF9}" dt="2022-10-17T18:35:16.843" v="2610" actId="14100"/>
          <ac:spMkLst>
            <pc:docMk/>
            <pc:sldMk cId="1469782538" sldId="256"/>
            <ac:spMk id="2" creationId="{751C97A6-3505-2DE5-2141-FE3D0CAD4B3B}"/>
          </ac:spMkLst>
        </pc:spChg>
        <pc:spChg chg="mod">
          <ac:chgData name="Riley Jones" userId="dc06e81adea59d60" providerId="LiveId" clId="{BB1758B1-FDA8-4C3A-97CA-1ADE544FBBF9}" dt="2022-10-18T15:46:15.268" v="2657" actId="6549"/>
          <ac:spMkLst>
            <pc:docMk/>
            <pc:sldMk cId="1469782538" sldId="256"/>
            <ac:spMk id="3" creationId="{3AE977FA-B1EC-DEA7-D292-3C749164BB76}"/>
          </ac:spMkLst>
        </pc:spChg>
        <pc:picChg chg="add mod">
          <ac:chgData name="Riley Jones" userId="dc06e81adea59d60" providerId="LiveId" clId="{BB1758B1-FDA8-4C3A-97CA-1ADE544FBBF9}" dt="2022-10-17T18:19:26.902" v="2549" actId="1076"/>
          <ac:picMkLst>
            <pc:docMk/>
            <pc:sldMk cId="1469782538" sldId="256"/>
            <ac:picMk id="4" creationId="{FBD7BFCC-FDCA-6511-A13F-1D0FDCE91FD6}"/>
          </ac:picMkLst>
        </pc:picChg>
        <pc:picChg chg="add mod">
          <ac:chgData name="Riley Jones" userId="dc06e81adea59d60" providerId="LiveId" clId="{BB1758B1-FDA8-4C3A-97CA-1ADE544FBBF9}" dt="2022-10-17T18:33:47.671" v="2584" actId="1076"/>
          <ac:picMkLst>
            <pc:docMk/>
            <pc:sldMk cId="1469782538" sldId="256"/>
            <ac:picMk id="5" creationId="{E3431D3D-40F1-4C29-B2CF-6EBA9B3BA367}"/>
          </ac:picMkLst>
        </pc:picChg>
        <pc:picChg chg="add mod">
          <ac:chgData name="Riley Jones" userId="dc06e81adea59d60" providerId="LiveId" clId="{BB1758B1-FDA8-4C3A-97CA-1ADE544FBBF9}" dt="2022-10-17T18:36:16.444" v="2612" actId="1076"/>
          <ac:picMkLst>
            <pc:docMk/>
            <pc:sldMk cId="1469782538" sldId="256"/>
            <ac:picMk id="6" creationId="{7EC77D42-9D0A-8310-6F2B-AE3CE79A292B}"/>
          </ac:picMkLst>
        </pc:picChg>
        <pc:picChg chg="add mod">
          <ac:chgData name="Riley Jones" userId="dc06e81adea59d60" providerId="LiveId" clId="{BB1758B1-FDA8-4C3A-97CA-1ADE544FBBF9}" dt="2022-10-18T15:51:45.600" v="2662" actId="1076"/>
          <ac:picMkLst>
            <pc:docMk/>
            <pc:sldMk cId="1469782538" sldId="256"/>
            <ac:picMk id="8" creationId="{1F44CE96-8DA2-6A40-E885-57F700D4937C}"/>
          </ac:picMkLst>
        </pc:picChg>
        <pc:picChg chg="mod">
          <ac:chgData name="Riley Jones" userId="dc06e81adea59d60" providerId="LiveId" clId="{BB1758B1-FDA8-4C3A-97CA-1ADE544FBBF9}" dt="2022-10-17T18:19:23.476" v="2548" actId="1076"/>
          <ac:picMkLst>
            <pc:docMk/>
            <pc:sldMk cId="1469782538" sldId="256"/>
            <ac:picMk id="1026" creationId="{A8F898DB-9C11-59CD-4F37-73839C31B6AB}"/>
          </ac:picMkLst>
        </pc:picChg>
      </pc:sldChg>
      <pc:sldChg chg="addSp modSp mod">
        <pc:chgData name="Riley Jones" userId="dc06e81adea59d60" providerId="LiveId" clId="{BB1758B1-FDA8-4C3A-97CA-1ADE544FBBF9}" dt="2022-10-17T18:39:09.926" v="2639" actId="113"/>
        <pc:sldMkLst>
          <pc:docMk/>
          <pc:sldMk cId="1253915496" sldId="257"/>
        </pc:sldMkLst>
        <pc:spChg chg="mod">
          <ac:chgData name="Riley Jones" userId="dc06e81adea59d60" providerId="LiveId" clId="{BB1758B1-FDA8-4C3A-97CA-1ADE544FBBF9}" dt="2022-10-17T18:37:43.796" v="2626" actId="113"/>
          <ac:spMkLst>
            <pc:docMk/>
            <pc:sldMk cId="1253915496" sldId="257"/>
            <ac:spMk id="2" creationId="{EE324B14-4A8C-9231-BDF7-D87EF84E9D77}"/>
          </ac:spMkLst>
        </pc:spChg>
        <pc:spChg chg="mod">
          <ac:chgData name="Riley Jones" userId="dc06e81adea59d60" providerId="LiveId" clId="{BB1758B1-FDA8-4C3A-97CA-1ADE544FBBF9}" dt="2022-10-17T18:39:09.926" v="2639" actId="113"/>
          <ac:spMkLst>
            <pc:docMk/>
            <pc:sldMk cId="1253915496" sldId="257"/>
            <ac:spMk id="3" creationId="{8E958DE6-5C9E-99D6-7837-92FC954CEF28}"/>
          </ac:spMkLst>
        </pc:spChg>
        <pc:picChg chg="add mod">
          <ac:chgData name="Riley Jones" userId="dc06e81adea59d60" providerId="LiveId" clId="{BB1758B1-FDA8-4C3A-97CA-1ADE544FBBF9}" dt="2022-10-17T18:19:51.118" v="2553"/>
          <ac:picMkLst>
            <pc:docMk/>
            <pc:sldMk cId="1253915496" sldId="257"/>
            <ac:picMk id="4" creationId="{AD0525CC-70AA-ED25-6874-1C0012C84ABE}"/>
          </ac:picMkLst>
        </pc:picChg>
      </pc:sldChg>
      <pc:sldChg chg="addSp delSp modSp mod">
        <pc:chgData name="Riley Jones" userId="dc06e81adea59d60" providerId="LiveId" clId="{BB1758B1-FDA8-4C3A-97CA-1ADE544FBBF9}" dt="2022-10-18T15:52:19.418" v="2670" actId="1076"/>
        <pc:sldMkLst>
          <pc:docMk/>
          <pc:sldMk cId="2329830218" sldId="258"/>
        </pc:sldMkLst>
        <pc:spChg chg="mod">
          <ac:chgData name="Riley Jones" userId="dc06e81adea59d60" providerId="LiveId" clId="{BB1758B1-FDA8-4C3A-97CA-1ADE544FBBF9}" dt="2022-10-17T18:37:46.779" v="2627" actId="113"/>
          <ac:spMkLst>
            <pc:docMk/>
            <pc:sldMk cId="2329830218" sldId="258"/>
            <ac:spMk id="2" creationId="{9DDA558D-4B13-686C-36D5-BE08D54D6201}"/>
          </ac:spMkLst>
        </pc:spChg>
        <pc:spChg chg="mod">
          <ac:chgData name="Riley Jones" userId="dc06e81adea59d60" providerId="LiveId" clId="{BB1758B1-FDA8-4C3A-97CA-1ADE544FBBF9}" dt="2022-10-17T18:37:51.875" v="2637" actId="20577"/>
          <ac:spMkLst>
            <pc:docMk/>
            <pc:sldMk cId="2329830218" sldId="258"/>
            <ac:spMk id="3" creationId="{DC27A830-05A4-65E4-A767-CC35EDB641F6}"/>
          </ac:spMkLst>
        </pc:spChg>
        <pc:picChg chg="add mod modCrop">
          <ac:chgData name="Riley Jones" userId="dc06e81adea59d60" providerId="LiveId" clId="{BB1758B1-FDA8-4C3A-97CA-1ADE544FBBF9}" dt="2022-10-17T18:19:46.702" v="2552" actId="1076"/>
          <ac:picMkLst>
            <pc:docMk/>
            <pc:sldMk cId="2329830218" sldId="258"/>
            <ac:picMk id="4" creationId="{DE218297-03F5-A9D0-271D-FF767ABD56BA}"/>
          </ac:picMkLst>
        </pc:picChg>
        <pc:picChg chg="add del mod">
          <ac:chgData name="Riley Jones" userId="dc06e81adea59d60" providerId="LiveId" clId="{BB1758B1-FDA8-4C3A-97CA-1ADE544FBBF9}" dt="2022-10-18T15:52:07.089" v="2668" actId="478"/>
          <ac:picMkLst>
            <pc:docMk/>
            <pc:sldMk cId="2329830218" sldId="258"/>
            <ac:picMk id="6" creationId="{2B39F354-C2AE-BFE8-FFCE-30EA66BEBA9B}"/>
          </ac:picMkLst>
        </pc:picChg>
        <pc:picChg chg="add mod">
          <ac:chgData name="Riley Jones" userId="dc06e81adea59d60" providerId="LiveId" clId="{BB1758B1-FDA8-4C3A-97CA-1ADE544FBBF9}" dt="2022-10-18T15:52:19.418" v="2670" actId="1076"/>
          <ac:picMkLst>
            <pc:docMk/>
            <pc:sldMk cId="2329830218" sldId="258"/>
            <ac:picMk id="7" creationId="{52687EA9-DBC1-D268-5DDB-DBCFEF5711B5}"/>
          </ac:picMkLst>
        </pc:picChg>
      </pc:sldChg>
      <pc:sldChg chg="addSp modSp mod">
        <pc:chgData name="Riley Jones" userId="dc06e81adea59d60" providerId="LiveId" clId="{BB1758B1-FDA8-4C3A-97CA-1ADE544FBBF9}" dt="2022-10-17T18:39:17.370" v="2641" actId="113"/>
        <pc:sldMkLst>
          <pc:docMk/>
          <pc:sldMk cId="3839164787" sldId="259"/>
        </pc:sldMkLst>
        <pc:spChg chg="mod">
          <ac:chgData name="Riley Jones" userId="dc06e81adea59d60" providerId="LiveId" clId="{BB1758B1-FDA8-4C3A-97CA-1ADE544FBBF9}" dt="2022-10-17T18:37:39.958" v="2625" actId="113"/>
          <ac:spMkLst>
            <pc:docMk/>
            <pc:sldMk cId="3839164787" sldId="259"/>
            <ac:spMk id="2" creationId="{EE324B14-4A8C-9231-BDF7-D87EF84E9D77}"/>
          </ac:spMkLst>
        </pc:spChg>
        <pc:spChg chg="mod">
          <ac:chgData name="Riley Jones" userId="dc06e81adea59d60" providerId="LiveId" clId="{BB1758B1-FDA8-4C3A-97CA-1ADE544FBBF9}" dt="2022-10-17T18:39:17.370" v="2641" actId="113"/>
          <ac:spMkLst>
            <pc:docMk/>
            <pc:sldMk cId="3839164787" sldId="259"/>
            <ac:spMk id="3" creationId="{8E958DE6-5C9E-99D6-7837-92FC954CEF28}"/>
          </ac:spMkLst>
        </pc:spChg>
        <pc:picChg chg="add mod">
          <ac:chgData name="Riley Jones" userId="dc06e81adea59d60" providerId="LiveId" clId="{BB1758B1-FDA8-4C3A-97CA-1ADE544FBBF9}" dt="2022-10-17T18:19:52.492" v="2554"/>
          <ac:picMkLst>
            <pc:docMk/>
            <pc:sldMk cId="3839164787" sldId="259"/>
            <ac:picMk id="4" creationId="{E765D706-09ED-E252-4285-BB9E511F7B8C}"/>
          </ac:picMkLst>
        </pc:picChg>
      </pc:sldChg>
      <pc:sldChg chg="addSp delSp modSp ord modNotesTx">
        <pc:chgData name="Riley Jones" userId="dc06e81adea59d60" providerId="LiveId" clId="{BB1758B1-FDA8-4C3A-97CA-1ADE544FBBF9}" dt="2022-10-17T18:19:53.678" v="2555"/>
        <pc:sldMkLst>
          <pc:docMk/>
          <pc:sldMk cId="793345505" sldId="260"/>
        </pc:sldMkLst>
        <pc:spChg chg="del">
          <ac:chgData name="Riley Jones" userId="dc06e81adea59d60" providerId="LiveId" clId="{BB1758B1-FDA8-4C3A-97CA-1ADE544FBBF9}" dt="2022-10-17T17:06:48.153" v="63"/>
          <ac:spMkLst>
            <pc:docMk/>
            <pc:sldMk cId="793345505" sldId="260"/>
            <ac:spMk id="3" creationId="{37908F2A-3709-4A06-71D9-5AE66A207D71}"/>
          </ac:spMkLst>
        </pc:spChg>
        <pc:picChg chg="add mod">
          <ac:chgData name="Riley Jones" userId="dc06e81adea59d60" providerId="LiveId" clId="{BB1758B1-FDA8-4C3A-97CA-1ADE544FBBF9}" dt="2022-10-17T18:19:53.678" v="2555"/>
          <ac:picMkLst>
            <pc:docMk/>
            <pc:sldMk cId="793345505" sldId="260"/>
            <ac:picMk id="4" creationId="{65C2AAB7-A6FC-80E7-CC2A-E1D7618DC950}"/>
          </ac:picMkLst>
        </pc:picChg>
        <pc:picChg chg="add mod">
          <ac:chgData name="Riley Jones" userId="dc06e81adea59d60" providerId="LiveId" clId="{BB1758B1-FDA8-4C3A-97CA-1ADE544FBBF9}" dt="2022-10-17T17:06:51.499" v="64" actId="1076"/>
          <ac:picMkLst>
            <pc:docMk/>
            <pc:sldMk cId="793345505" sldId="260"/>
            <ac:picMk id="2050" creationId="{9AA91C7B-2E54-980A-0DEC-61710C2F1D30}"/>
          </ac:picMkLst>
        </pc:picChg>
        <pc:picChg chg="add mod">
          <ac:chgData name="Riley Jones" userId="dc06e81adea59d60" providerId="LiveId" clId="{BB1758B1-FDA8-4C3A-97CA-1ADE544FBBF9}" dt="2022-10-17T17:07:03.109" v="66" actId="1076"/>
          <ac:picMkLst>
            <pc:docMk/>
            <pc:sldMk cId="793345505" sldId="260"/>
            <ac:picMk id="2052" creationId="{42690526-2B89-9BC6-B340-38F09003D1FD}"/>
          </ac:picMkLst>
        </pc:picChg>
      </pc:sldChg>
      <pc:sldChg chg="addSp modSp new mod">
        <pc:chgData name="Riley Jones" userId="dc06e81adea59d60" providerId="LiveId" clId="{BB1758B1-FDA8-4C3A-97CA-1ADE544FBBF9}" dt="2022-10-17T18:39:30.521" v="2644" actId="20577"/>
        <pc:sldMkLst>
          <pc:docMk/>
          <pc:sldMk cId="168553898" sldId="261"/>
        </pc:sldMkLst>
        <pc:spChg chg="mod">
          <ac:chgData name="Riley Jones" userId="dc06e81adea59d60" providerId="LiveId" clId="{BB1758B1-FDA8-4C3A-97CA-1ADE544FBBF9}" dt="2022-10-17T18:37:36.564" v="2624" actId="113"/>
          <ac:spMkLst>
            <pc:docMk/>
            <pc:sldMk cId="168553898" sldId="261"/>
            <ac:spMk id="2" creationId="{22D5437D-786C-53DD-C815-F1AC43729978}"/>
          </ac:spMkLst>
        </pc:spChg>
        <pc:spChg chg="mod">
          <ac:chgData name="Riley Jones" userId="dc06e81adea59d60" providerId="LiveId" clId="{BB1758B1-FDA8-4C3A-97CA-1ADE544FBBF9}" dt="2022-10-17T18:39:30.521" v="2644" actId="20577"/>
          <ac:spMkLst>
            <pc:docMk/>
            <pc:sldMk cId="168553898" sldId="261"/>
            <ac:spMk id="3" creationId="{4689E0FF-5000-B63A-8945-709EF643CE17}"/>
          </ac:spMkLst>
        </pc:spChg>
        <pc:picChg chg="add mod">
          <ac:chgData name="Riley Jones" userId="dc06e81adea59d60" providerId="LiveId" clId="{BB1758B1-FDA8-4C3A-97CA-1ADE544FBBF9}" dt="2022-10-17T18:19:54.818" v="2556"/>
          <ac:picMkLst>
            <pc:docMk/>
            <pc:sldMk cId="168553898" sldId="261"/>
            <ac:picMk id="4" creationId="{47885E64-0BAB-A1F1-5C4E-8B056652E092}"/>
          </ac:picMkLst>
        </pc:picChg>
      </pc:sldChg>
      <pc:sldChg chg="addSp modSp new mod">
        <pc:chgData name="Riley Jones" userId="dc06e81adea59d60" providerId="LiveId" clId="{BB1758B1-FDA8-4C3A-97CA-1ADE544FBBF9}" dt="2022-10-17T18:37:32.718" v="2623" actId="113"/>
        <pc:sldMkLst>
          <pc:docMk/>
          <pc:sldMk cId="3236971796" sldId="262"/>
        </pc:sldMkLst>
        <pc:spChg chg="mod">
          <ac:chgData name="Riley Jones" userId="dc06e81adea59d60" providerId="LiveId" clId="{BB1758B1-FDA8-4C3A-97CA-1ADE544FBBF9}" dt="2022-10-17T18:37:32.718" v="2623" actId="113"/>
          <ac:spMkLst>
            <pc:docMk/>
            <pc:sldMk cId="3236971796" sldId="262"/>
            <ac:spMk id="2" creationId="{091ABB25-B657-4BA8-73BE-0E811B092D07}"/>
          </ac:spMkLst>
        </pc:spChg>
        <pc:spChg chg="mod">
          <ac:chgData name="Riley Jones" userId="dc06e81adea59d60" providerId="LiveId" clId="{BB1758B1-FDA8-4C3A-97CA-1ADE544FBBF9}" dt="2022-10-17T17:32:06.674" v="1482" actId="20577"/>
          <ac:spMkLst>
            <pc:docMk/>
            <pc:sldMk cId="3236971796" sldId="262"/>
            <ac:spMk id="3" creationId="{EE074CE5-AD60-F573-F0B7-235708CC4237}"/>
          </ac:spMkLst>
        </pc:spChg>
        <pc:picChg chg="add mod">
          <ac:chgData name="Riley Jones" userId="dc06e81adea59d60" providerId="LiveId" clId="{BB1758B1-FDA8-4C3A-97CA-1ADE544FBBF9}" dt="2022-10-17T18:19:56.974" v="2557"/>
          <ac:picMkLst>
            <pc:docMk/>
            <pc:sldMk cId="3236971796" sldId="262"/>
            <ac:picMk id="4" creationId="{1F77E333-31EB-C5A3-0D69-B3A930F02B30}"/>
          </ac:picMkLst>
        </pc:picChg>
      </pc:sldChg>
      <pc:sldChg chg="addSp modSp new mod">
        <pc:chgData name="Riley Jones" userId="dc06e81adea59d60" providerId="LiveId" clId="{BB1758B1-FDA8-4C3A-97CA-1ADE544FBBF9}" dt="2022-10-17T18:37:23.013" v="2620" actId="113"/>
        <pc:sldMkLst>
          <pc:docMk/>
          <pc:sldMk cId="1469668373" sldId="263"/>
        </pc:sldMkLst>
        <pc:spChg chg="mod">
          <ac:chgData name="Riley Jones" userId="dc06e81adea59d60" providerId="LiveId" clId="{BB1758B1-FDA8-4C3A-97CA-1ADE544FBBF9}" dt="2022-10-17T18:37:23.013" v="2620" actId="113"/>
          <ac:spMkLst>
            <pc:docMk/>
            <pc:sldMk cId="1469668373" sldId="263"/>
            <ac:spMk id="2" creationId="{AFE197D4-23EA-55A5-EC5F-4F880CF8736F}"/>
          </ac:spMkLst>
        </pc:spChg>
        <pc:spChg chg="mod">
          <ac:chgData name="Riley Jones" userId="dc06e81adea59d60" providerId="LiveId" clId="{BB1758B1-FDA8-4C3A-97CA-1ADE544FBBF9}" dt="2022-10-17T17:34:25.474" v="1699" actId="20577"/>
          <ac:spMkLst>
            <pc:docMk/>
            <pc:sldMk cId="1469668373" sldId="263"/>
            <ac:spMk id="3" creationId="{DFB08CA8-4E01-FD25-A440-CD4553B6E072}"/>
          </ac:spMkLst>
        </pc:spChg>
        <pc:picChg chg="add mod">
          <ac:chgData name="Riley Jones" userId="dc06e81adea59d60" providerId="LiveId" clId="{BB1758B1-FDA8-4C3A-97CA-1ADE544FBBF9}" dt="2022-10-17T18:20:01.174" v="2559"/>
          <ac:picMkLst>
            <pc:docMk/>
            <pc:sldMk cId="1469668373" sldId="263"/>
            <ac:picMk id="4" creationId="{7E9CEF23-96A4-71BE-B0CC-BBFE872F76B5}"/>
          </ac:picMkLst>
        </pc:picChg>
      </pc:sldChg>
      <pc:sldChg chg="addSp delSp modSp new mod setBg">
        <pc:chgData name="Riley Jones" userId="dc06e81adea59d60" providerId="LiveId" clId="{BB1758B1-FDA8-4C3A-97CA-1ADE544FBBF9}" dt="2022-10-17T18:37:20.201" v="2619" actId="113"/>
        <pc:sldMkLst>
          <pc:docMk/>
          <pc:sldMk cId="3999162691" sldId="264"/>
        </pc:sldMkLst>
        <pc:spChg chg="mod">
          <ac:chgData name="Riley Jones" userId="dc06e81adea59d60" providerId="LiveId" clId="{BB1758B1-FDA8-4C3A-97CA-1ADE544FBBF9}" dt="2022-10-17T18:37:20.201" v="2619" actId="113"/>
          <ac:spMkLst>
            <pc:docMk/>
            <pc:sldMk cId="3999162691" sldId="264"/>
            <ac:spMk id="2" creationId="{95FEC1E8-339F-0BC4-54AC-FC397BE53E09}"/>
          </ac:spMkLst>
        </pc:spChg>
        <pc:spChg chg="mod">
          <ac:chgData name="Riley Jones" userId="dc06e81adea59d60" providerId="LiveId" clId="{BB1758B1-FDA8-4C3A-97CA-1ADE544FBBF9}" dt="2022-10-17T18:37:16.463" v="2618" actId="26606"/>
          <ac:spMkLst>
            <pc:docMk/>
            <pc:sldMk cId="3999162691" sldId="264"/>
            <ac:spMk id="3" creationId="{744C6C95-9DE9-2E69-1A8C-9A6DB5491F22}"/>
          </ac:spMkLst>
        </pc:spChg>
        <pc:spChg chg="add del">
          <ac:chgData name="Riley Jones" userId="dc06e81adea59d60" providerId="LiveId" clId="{BB1758B1-FDA8-4C3A-97CA-1ADE544FBBF9}" dt="2022-10-17T18:37:16.463" v="2618" actId="26606"/>
          <ac:spMkLst>
            <pc:docMk/>
            <pc:sldMk cId="3999162691" sldId="264"/>
            <ac:spMk id="11" creationId="{C4E4288A-DFC8-40A2-90E5-70E851A933AD}"/>
          </ac:spMkLst>
        </pc:spChg>
        <pc:spChg chg="add del">
          <ac:chgData name="Riley Jones" userId="dc06e81adea59d60" providerId="LiveId" clId="{BB1758B1-FDA8-4C3A-97CA-1ADE544FBBF9}" dt="2022-10-17T18:37:16.463" v="2618" actId="26606"/>
          <ac:spMkLst>
            <pc:docMk/>
            <pc:sldMk cId="3999162691" sldId="264"/>
            <ac:spMk id="17" creationId="{BD2BFF02-DF78-4F07-B176-52514E13127D}"/>
          </ac:spMkLst>
        </pc:spChg>
        <pc:spChg chg="add del">
          <ac:chgData name="Riley Jones" userId="dc06e81adea59d60" providerId="LiveId" clId="{BB1758B1-FDA8-4C3A-97CA-1ADE544FBBF9}" dt="2022-10-17T18:37:16.463" v="2618" actId="26606"/>
          <ac:spMkLst>
            <pc:docMk/>
            <pc:sldMk cId="3999162691" sldId="264"/>
            <ac:spMk id="19" creationId="{0DB06EAB-7D8C-403A-86C5-B5FD79A13650}"/>
          </ac:spMkLst>
        </pc:spChg>
        <pc:grpChg chg="add del">
          <ac:chgData name="Riley Jones" userId="dc06e81adea59d60" providerId="LiveId" clId="{BB1758B1-FDA8-4C3A-97CA-1ADE544FBBF9}" dt="2022-10-17T18:37:16.463" v="2618" actId="26606"/>
          <ac:grpSpMkLst>
            <pc:docMk/>
            <pc:sldMk cId="3999162691" sldId="264"/>
            <ac:grpSpMk id="13" creationId="{B63C2D82-D4FA-4A37-BB01-1E7B21E4FF20}"/>
          </ac:grpSpMkLst>
        </pc:grpChg>
        <pc:picChg chg="add mod">
          <ac:chgData name="Riley Jones" userId="dc06e81adea59d60" providerId="LiveId" clId="{BB1758B1-FDA8-4C3A-97CA-1ADE544FBBF9}" dt="2022-10-17T18:37:16.463" v="2618" actId="26606"/>
          <ac:picMkLst>
            <pc:docMk/>
            <pc:sldMk cId="3999162691" sldId="264"/>
            <ac:picMk id="4" creationId="{6747FACB-60F2-B713-3131-7B82337A6230}"/>
          </ac:picMkLst>
        </pc:picChg>
        <pc:picChg chg="add mod ord">
          <ac:chgData name="Riley Jones" userId="dc06e81adea59d60" providerId="LiveId" clId="{BB1758B1-FDA8-4C3A-97CA-1ADE544FBBF9}" dt="2022-10-17T18:37:16.463" v="2618" actId="26606"/>
          <ac:picMkLst>
            <pc:docMk/>
            <pc:sldMk cId="3999162691" sldId="264"/>
            <ac:picMk id="5" creationId="{99466CEC-9694-42DD-B468-C52D7576ACD8}"/>
          </ac:picMkLst>
        </pc:picChg>
        <pc:picChg chg="add mod">
          <ac:chgData name="Riley Jones" userId="dc06e81adea59d60" providerId="LiveId" clId="{BB1758B1-FDA8-4C3A-97CA-1ADE544FBBF9}" dt="2022-10-17T18:37:16.463" v="2618" actId="26606"/>
          <ac:picMkLst>
            <pc:docMk/>
            <pc:sldMk cId="3999162691" sldId="264"/>
            <ac:picMk id="6" creationId="{45882F56-BEA9-F851-1EDB-98D6B88A018F}"/>
          </ac:picMkLst>
        </pc:picChg>
      </pc:sldChg>
      <pc:sldChg chg="modSp new mod">
        <pc:chgData name="Riley Jones" userId="dc06e81adea59d60" providerId="LiveId" clId="{BB1758B1-FDA8-4C3A-97CA-1ADE544FBBF9}" dt="2022-10-17T18:37:25.955" v="2621" actId="113"/>
        <pc:sldMkLst>
          <pc:docMk/>
          <pc:sldMk cId="1227042117" sldId="265"/>
        </pc:sldMkLst>
        <pc:spChg chg="mod">
          <ac:chgData name="Riley Jones" userId="dc06e81adea59d60" providerId="LiveId" clId="{BB1758B1-FDA8-4C3A-97CA-1ADE544FBBF9}" dt="2022-10-17T18:37:25.955" v="2621" actId="113"/>
          <ac:spMkLst>
            <pc:docMk/>
            <pc:sldMk cId="1227042117" sldId="265"/>
            <ac:spMk id="2" creationId="{9C60EBB3-301C-91EA-822D-FBFFCD125204}"/>
          </ac:spMkLst>
        </pc:spChg>
        <pc:spChg chg="mod">
          <ac:chgData name="Riley Jones" userId="dc06e81adea59d60" providerId="LiveId" clId="{BB1758B1-FDA8-4C3A-97CA-1ADE544FBBF9}" dt="2022-10-17T17:50:21.982" v="2446" actId="20577"/>
          <ac:spMkLst>
            <pc:docMk/>
            <pc:sldMk cId="1227042117" sldId="265"/>
            <ac:spMk id="3" creationId="{D83F1455-FECA-685A-6EAD-74E987EA0CA3}"/>
          </ac:spMkLst>
        </pc:spChg>
      </pc:sldChg>
      <pc:sldChg chg="addSp delSp modSp new mod">
        <pc:chgData name="Riley Jones" userId="dc06e81adea59d60" providerId="LiveId" clId="{BB1758B1-FDA8-4C3A-97CA-1ADE544FBBF9}" dt="2022-10-17T18:37:29.340" v="2622" actId="113"/>
        <pc:sldMkLst>
          <pc:docMk/>
          <pc:sldMk cId="1516382352" sldId="266"/>
        </pc:sldMkLst>
        <pc:spChg chg="mod">
          <ac:chgData name="Riley Jones" userId="dc06e81adea59d60" providerId="LiveId" clId="{BB1758B1-FDA8-4C3A-97CA-1ADE544FBBF9}" dt="2022-10-17T18:37:29.340" v="2622" actId="113"/>
          <ac:spMkLst>
            <pc:docMk/>
            <pc:sldMk cId="1516382352" sldId="266"/>
            <ac:spMk id="2" creationId="{6C9B4705-6B2B-B5DC-2E17-9B0F250CF692}"/>
          </ac:spMkLst>
        </pc:spChg>
        <pc:spChg chg="del">
          <ac:chgData name="Riley Jones" userId="dc06e81adea59d60" providerId="LiveId" clId="{BB1758B1-FDA8-4C3A-97CA-1ADE544FBBF9}" dt="2022-10-17T17:56:43.927" v="2473"/>
          <ac:spMkLst>
            <pc:docMk/>
            <pc:sldMk cId="1516382352" sldId="266"/>
            <ac:spMk id="3" creationId="{FFD7D873-6AFD-6517-FFAB-0004EB3EBA5C}"/>
          </ac:spMkLst>
        </pc:spChg>
        <pc:picChg chg="add mod">
          <ac:chgData name="Riley Jones" userId="dc06e81adea59d60" providerId="LiveId" clId="{BB1758B1-FDA8-4C3A-97CA-1ADE544FBBF9}" dt="2022-10-17T17:57:01.331" v="2480" actId="1076"/>
          <ac:picMkLst>
            <pc:docMk/>
            <pc:sldMk cId="1516382352" sldId="266"/>
            <ac:picMk id="4" creationId="{07FE94C2-6B88-68C3-AAB9-1D00F7CB58B9}"/>
          </ac:picMkLst>
        </pc:picChg>
        <pc:picChg chg="add mod">
          <ac:chgData name="Riley Jones" userId="dc06e81adea59d60" providerId="LiveId" clId="{BB1758B1-FDA8-4C3A-97CA-1ADE544FBBF9}" dt="2022-10-17T18:19:59.432" v="2558"/>
          <ac:picMkLst>
            <pc:docMk/>
            <pc:sldMk cId="1516382352" sldId="266"/>
            <ac:picMk id="5" creationId="{7CE85B94-04B4-8DDA-380E-4C62E30203AD}"/>
          </ac:picMkLst>
        </pc:picChg>
      </pc:sldChg>
      <pc:sldChg chg="addSp delSp modSp new mod modClrScheme chgLayout">
        <pc:chgData name="Riley Jones" userId="dc06e81adea59d60" providerId="LiveId" clId="{BB1758B1-FDA8-4C3A-97CA-1ADE544FBBF9}" dt="2022-10-17T18:36:31.432" v="2613"/>
        <pc:sldMkLst>
          <pc:docMk/>
          <pc:sldMk cId="2808888733" sldId="267"/>
        </pc:sldMkLst>
        <pc:spChg chg="del mod ord">
          <ac:chgData name="Riley Jones" userId="dc06e81adea59d60" providerId="LiveId" clId="{BB1758B1-FDA8-4C3A-97CA-1ADE544FBBF9}" dt="2022-10-17T18:20:08.890" v="2562" actId="700"/>
          <ac:spMkLst>
            <pc:docMk/>
            <pc:sldMk cId="2808888733" sldId="267"/>
            <ac:spMk id="2" creationId="{3C748365-934D-5858-A3DD-EB6E683A0C59}"/>
          </ac:spMkLst>
        </pc:spChg>
        <pc:spChg chg="del mod ord">
          <ac:chgData name="Riley Jones" userId="dc06e81adea59d60" providerId="LiveId" clId="{BB1758B1-FDA8-4C3A-97CA-1ADE544FBBF9}" dt="2022-10-17T18:20:08.890" v="2562" actId="700"/>
          <ac:spMkLst>
            <pc:docMk/>
            <pc:sldMk cId="2808888733" sldId="267"/>
            <ac:spMk id="3" creationId="{201F3720-1C4B-40EC-B2CB-C9AFFA0D2A0A}"/>
          </ac:spMkLst>
        </pc:spChg>
        <pc:spChg chg="add mod ord">
          <ac:chgData name="Riley Jones" userId="dc06e81adea59d60" providerId="LiveId" clId="{BB1758B1-FDA8-4C3A-97CA-1ADE544FBBF9}" dt="2022-10-17T18:34:30.435" v="2590" actId="20577"/>
          <ac:spMkLst>
            <pc:docMk/>
            <pc:sldMk cId="2808888733" sldId="267"/>
            <ac:spMk id="4" creationId="{21430597-4103-0F7C-E3EF-E5842CC00871}"/>
          </ac:spMkLst>
        </pc:spChg>
        <pc:spChg chg="add mod ord">
          <ac:chgData name="Riley Jones" userId="dc06e81adea59d60" providerId="LiveId" clId="{BB1758B1-FDA8-4C3A-97CA-1ADE544FBBF9}" dt="2022-10-17T18:34:52.188" v="2607" actId="113"/>
          <ac:spMkLst>
            <pc:docMk/>
            <pc:sldMk cId="2808888733" sldId="267"/>
            <ac:spMk id="5" creationId="{8E027D91-A16E-4DAA-1023-53FAC812CD98}"/>
          </ac:spMkLst>
        </pc:spChg>
        <pc:picChg chg="add del mod">
          <ac:chgData name="Riley Jones" userId="dc06e81adea59d60" providerId="LiveId" clId="{BB1758B1-FDA8-4C3A-97CA-1ADE544FBBF9}" dt="2022-10-17T18:34:21.372" v="2587" actId="478"/>
          <ac:picMkLst>
            <pc:docMk/>
            <pc:sldMk cId="2808888733" sldId="267"/>
            <ac:picMk id="6" creationId="{77E18819-23A9-DF4E-EE76-98BF0AD11EE9}"/>
          </ac:picMkLst>
        </pc:picChg>
        <pc:picChg chg="add mod">
          <ac:chgData name="Riley Jones" userId="dc06e81adea59d60" providerId="LiveId" clId="{BB1758B1-FDA8-4C3A-97CA-1ADE544FBBF9}" dt="2022-10-17T18:34:05.189" v="2586"/>
          <ac:picMkLst>
            <pc:docMk/>
            <pc:sldMk cId="2808888733" sldId="267"/>
            <ac:picMk id="7" creationId="{D0FE18C5-C431-73A2-6884-AD29B3617641}"/>
          </ac:picMkLst>
        </pc:picChg>
        <pc:picChg chg="add mod">
          <ac:chgData name="Riley Jones" userId="dc06e81adea59d60" providerId="LiveId" clId="{BB1758B1-FDA8-4C3A-97CA-1ADE544FBBF9}" dt="2022-10-17T18:34:21.998" v="2588"/>
          <ac:picMkLst>
            <pc:docMk/>
            <pc:sldMk cId="2808888733" sldId="267"/>
            <ac:picMk id="8" creationId="{48BB4361-CCFF-5B19-D89A-18293FD26ECB}"/>
          </ac:picMkLst>
        </pc:picChg>
        <pc:picChg chg="add mod">
          <ac:chgData name="Riley Jones" userId="dc06e81adea59d60" providerId="LiveId" clId="{BB1758B1-FDA8-4C3A-97CA-1ADE544FBBF9}" dt="2022-10-17T18:34:21.998" v="2588"/>
          <ac:picMkLst>
            <pc:docMk/>
            <pc:sldMk cId="2808888733" sldId="267"/>
            <ac:picMk id="9" creationId="{D880109A-09B2-8EC6-010A-34BD172A7828}"/>
          </ac:picMkLst>
        </pc:picChg>
        <pc:picChg chg="add mod">
          <ac:chgData name="Riley Jones" userId="dc06e81adea59d60" providerId="LiveId" clId="{BB1758B1-FDA8-4C3A-97CA-1ADE544FBBF9}" dt="2022-10-17T18:36:31.432" v="2613"/>
          <ac:picMkLst>
            <pc:docMk/>
            <pc:sldMk cId="2808888733" sldId="267"/>
            <ac:picMk id="10" creationId="{EA7419D2-9C60-33BD-58F1-91D9F88BC06D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7T10:07:09.817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CC808-3612-13B5-A74D-BF4FFE1E2E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2FA94-FC73-3CA0-4D3A-53693639DD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79EE6-A774-46FB-BB79-A9F9490E5E00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59B86-504B-02F7-03CF-510093FF64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A377F-7A11-1A60-A679-39B9DA755C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EFA80-5FFB-4F81-91C6-A63CB39FA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72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510D3-0D20-45A6-A034-808C91ADA61F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2FE6D-A01B-4356-BA2B-F892ED013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Сучасна</a:t>
            </a:r>
            <a:r>
              <a:rPr lang="ru-RU" dirty="0"/>
              <a:t> </a:t>
            </a:r>
            <a:r>
              <a:rPr lang="ru-RU" dirty="0" err="1"/>
              <a:t>ядерна</a:t>
            </a:r>
            <a:r>
              <a:rPr lang="ru-RU" dirty="0"/>
              <a:t> </a:t>
            </a:r>
            <a:r>
              <a:rPr lang="ru-RU" dirty="0" err="1"/>
              <a:t>зброя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, </a:t>
            </a:r>
            <a:r>
              <a:rPr lang="ru-RU" dirty="0" err="1"/>
              <a:t>еквівалентне</a:t>
            </a:r>
            <a:r>
              <a:rPr lang="ru-RU" dirty="0"/>
              <a:t> 100 і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кілотонним</a:t>
            </a:r>
            <a:r>
              <a:rPr lang="ru-RU" dirty="0"/>
              <a:t> </a:t>
            </a:r>
            <a:r>
              <a:rPr lang="ru-RU" dirty="0" err="1"/>
              <a:t>вибуховим</a:t>
            </a:r>
            <a:r>
              <a:rPr lang="ru-RU" dirty="0"/>
              <a:t> </a:t>
            </a:r>
            <a:r>
              <a:rPr lang="ru-RU" dirty="0" err="1"/>
              <a:t>потужностям</a:t>
            </a:r>
            <a:r>
              <a:rPr lang="ru-RU" dirty="0"/>
              <a:t>; для </a:t>
            </a:r>
            <a:r>
              <a:rPr lang="ru-RU" dirty="0" err="1"/>
              <a:t>довідки</a:t>
            </a:r>
            <a:r>
              <a:rPr lang="ru-RU" dirty="0"/>
              <a:t>, </a:t>
            </a:r>
            <a:r>
              <a:rPr lang="ru-RU" dirty="0" err="1"/>
              <a:t>зброя</a:t>
            </a:r>
            <a:r>
              <a:rPr lang="ru-RU" dirty="0"/>
              <a:t> </a:t>
            </a:r>
            <a:r>
              <a:rPr lang="en-US" dirty="0"/>
              <a:t>WW2,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в </a:t>
            </a:r>
            <a:r>
              <a:rPr lang="ru-RU" dirty="0" err="1"/>
              <a:t>Японії</a:t>
            </a:r>
            <a:r>
              <a:rPr lang="ru-RU" dirty="0"/>
              <a:t>, становила 15-25 </a:t>
            </a:r>
            <a:r>
              <a:rPr lang="ru-RU" dirty="0" err="1"/>
              <a:t>кілотонн</a:t>
            </a:r>
            <a:r>
              <a:rPr lang="ru-RU" dirty="0"/>
              <a:t>.</a:t>
            </a:r>
          </a:p>
          <a:p>
            <a:r>
              <a:rPr lang="ru-RU" dirty="0"/>
              <a:t>
</a:t>
            </a:r>
            <a:r>
              <a:rPr lang="ru-RU" dirty="0" err="1"/>
              <a:t>Ракети</a:t>
            </a:r>
            <a:r>
              <a:rPr lang="ru-RU" dirty="0"/>
              <a:t> </a:t>
            </a:r>
            <a:r>
              <a:rPr lang="ru-RU" dirty="0" err="1"/>
              <a:t>короткої</a:t>
            </a:r>
            <a:r>
              <a:rPr lang="ru-RU" dirty="0"/>
              <a:t>/</a:t>
            </a:r>
            <a:r>
              <a:rPr lang="ru-RU" dirty="0" err="1"/>
              <a:t>середньої</a:t>
            </a:r>
            <a:r>
              <a:rPr lang="ru-RU" dirty="0"/>
              <a:t> </a:t>
            </a:r>
            <a:r>
              <a:rPr lang="ru-RU" dirty="0" err="1"/>
              <a:t>дальності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заборонені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Договору </a:t>
            </a:r>
            <a:r>
              <a:rPr lang="en-US" dirty="0"/>
              <a:t>INF</a:t>
            </a:r>
            <a:r>
              <a:rPr lang="ru-RU" dirty="0"/>
              <a:t>, але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відкликані</a:t>
            </a:r>
            <a:r>
              <a:rPr lang="ru-RU" dirty="0"/>
              <a:t> в 2019 </a:t>
            </a:r>
            <a:r>
              <a:rPr lang="ru-RU" dirty="0" err="1"/>
              <a:t>році</a:t>
            </a:r>
            <a:r>
              <a:rPr lang="ru-RU" dirty="0"/>
              <a:t> через </a:t>
            </a:r>
            <a:r>
              <a:rPr lang="ru-RU" dirty="0" err="1"/>
              <a:t>недотримання</a:t>
            </a:r>
            <a:r>
              <a:rPr lang="en-US" dirty="0"/>
              <a:t> </a:t>
            </a:r>
            <a:r>
              <a:rPr lang="uk-UA" dirty="0"/>
              <a:t>договору</a:t>
            </a:r>
            <a:r>
              <a:rPr lang="ru-RU" dirty="0"/>
              <a:t> </a:t>
            </a:r>
            <a:r>
              <a:rPr lang="ru-RU" dirty="0" err="1"/>
              <a:t>Росією</a:t>
            </a:r>
            <a:r>
              <a:rPr lang="ru-RU" dirty="0"/>
              <a:t> і </a:t>
            </a:r>
            <a:r>
              <a:rPr lang="ru-RU" dirty="0" err="1"/>
              <a:t>зростаючих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 з боку Китаю.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Modern nuclear weapons have payloads equivalent to 100 or more kiloton explosive power; for reference, WW2 weapons used in Japan were 15-25 kiloton.</a:t>
            </a:r>
          </a:p>
          <a:p>
            <a:endParaRPr lang="en-US" dirty="0"/>
          </a:p>
          <a:p>
            <a:r>
              <a:rPr lang="en-US" dirty="0"/>
              <a:t>Short/intermediate range missiles were previously banned under the INF Treaty, but was withdrawn in 2019 due to non-compliance by Russia and a growing stockpile by China.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https://remm.hhs.gov/zones_nucleardetonation.htm</a:t>
            </a:r>
          </a:p>
          <a:p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Зона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пошкодження</a:t>
            </a:r>
            <a:r>
              <a:rPr lang="ru-RU" b="1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світлом</a:t>
            </a:r>
            <a:r>
              <a:rPr lang="ru-RU" b="1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(</a:t>
            </a:r>
            <a:r>
              <a:rPr lang="en-US" b="1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LD):
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Збиток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наноситься ударами, схожими на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ті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що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виробляються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ударом грому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або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звуковим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бумом, але з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набагато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більшою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силою.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Хоча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деякі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вікна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можуть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бути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розбиті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на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відстані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понад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10 миль (16 км), травма,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пов'язана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з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летючим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склом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зазвичай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виникає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при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надлишковому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тиску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вище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0,5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фунтів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на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квадратний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дюйм.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Цей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збиток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може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відповідати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відстані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близько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3 миль (4, 8 км)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нуля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землі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для ядерного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вибуху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10 КТ.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Пошкодження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в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цій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області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будуть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дуже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мінливими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оскільки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ударні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хвилі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багаторазово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відскакують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від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будівель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місцевості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і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навіть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атмосфери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 panose="020B0604020202020204" pitchFamily="2" charset="0"/>
              </a:rPr>
              <a:t>.
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Коли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рятувальник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просувається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всередину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вікна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двері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вилітати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всередину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F0502020204030204" pitchFamily="34" charset="0"/>
              </a:rPr>
              <a:t>, а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водостічні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жолоби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віконниці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дахи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 легкою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конструкцією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завдавати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шкоди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Сміття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щебінь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рухатимуться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нульової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точки, і буде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зростати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кількість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заглохлих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 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розбитих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автомобілів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ускладнить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проїзд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екстрених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машин.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Вибуховий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надлишковий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тиск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який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характеризує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зону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LD, 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розрахунками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становить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близько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0,5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фунтів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квадратний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дюйм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зовнішній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межі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2-3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фунтів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квадратний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дюйм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внутрішній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межі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значні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структурні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будівель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свідчити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про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входження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 зону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помірних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помірного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MD):</a:t>
            </a:r>
            <a:br>
              <a:rPr lang="en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Реагувальники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вони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переходять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у зону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MD, 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стане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значнішим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Це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відповідати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відстані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близько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однієї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милі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(1,6 км)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нуля для ядерного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потужністю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10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кт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Визначення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здійснюється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допомогою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зображень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рівні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землі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та/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над головою.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Спостереження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включають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значні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структурні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знесені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внутрішні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лінії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інженерних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комунікацій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перекинуті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автомобілі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обломи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дахів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деякі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пожежі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Деякі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телефонні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стовпи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стовпи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вуличного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освітлення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знесені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міцніші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наприклад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залізобетонні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)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залишаться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стояти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легші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комерційні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багатоквартирні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житлові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будинки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бути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структурно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нестабільні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багато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дерев’яних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каркасних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будинків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Очікується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значна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кількість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завалів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розбитих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перекинутих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транспортних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засобів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вулицях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ускладнить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унеможливить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евакуацію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проїзд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рятувальних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машин без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розчищення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вулиць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Рухаючись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нульової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точки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щебінь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повністю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заблокує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вулиці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потребуватиме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важкої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техніки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для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розчищення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МО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очікуються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обриви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водо-, газо-,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електро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-,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комунікаційних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ліній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пожежі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Багато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постраждалих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медичній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виживуть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ці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постраждалі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порівняно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тими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вижив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інших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зонах,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отримають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найбільшу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користь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термінової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медичної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допомоги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слід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ряд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небезпек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включаючи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підвищений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рівень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радіації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потенційно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обірвані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лінії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електропередач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розриви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газопроводів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нестабільні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конструкції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гострі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металеві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предмети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бите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скло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розбиті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паливні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баки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транспортних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засобів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інші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небезпеки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Видимість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більшій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частині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бути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обмежена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протягом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години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після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через пил,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піднятий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ударною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хвилею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обвалених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будівель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Дим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пожеж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також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закриває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видимість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Надлишковий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тиск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який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характеризує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зону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MD,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зовнішньою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межею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приблизно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2-3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psi 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внутрішньою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межею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приблизно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5-8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psi. 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Коли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будівель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серйозно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рятувальники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стикаються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із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зоною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серйозних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серйозних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пошкоджень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SD):</a:t>
            </a:r>
            <a:br>
              <a:rPr lang="en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Очікується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небагато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будівель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якщо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вони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взагалі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структурно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надійними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навіть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стоятимуть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SD, 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дуже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мало людей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виживе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;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однак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деякі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люди,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час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були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захищені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стійких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спорудах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наприклад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підземних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гаражах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тунелях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метро),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пережити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перший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очікуються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дуже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високі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рівні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радіації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миттєвого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залишкового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походження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інші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небезпеки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значно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підвищує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ризики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для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постраждалих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і тих,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реагував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Реагувальники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повинні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входити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цю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зону з великою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обережністю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лише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щоб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врятувати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тих,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хто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вижив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оцінками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СД завали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вулицях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непрохідними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робить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своєчасне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реагування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неможливим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Наближаючись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нульової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точки,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усі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будівлі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будуть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зруйнованими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глибина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уламків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бути 30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футів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або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Зона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SD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може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мати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радіус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порядку 0,5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милі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(0,8 км) для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детонації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10 КТ.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Надлишковий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тиск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вибуху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характеризує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зону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SD, 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становить 5-8 </a:t>
            </a:r>
            <a:r>
              <a:rPr lang="en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psi 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і 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3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Зелений</a:t>
            </a:r>
            <a:r>
              <a:rPr lang="ru-RU" dirty="0"/>
              <a:t> </a:t>
            </a:r>
            <a:r>
              <a:rPr lang="ru-RU" dirty="0" err="1"/>
              <a:t>радіус</a:t>
            </a:r>
            <a:r>
              <a:rPr lang="ru-RU" dirty="0"/>
              <a:t> - </a:t>
            </a:r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(500 </a:t>
            </a:r>
            <a:r>
              <a:rPr lang="ru-RU" dirty="0" err="1"/>
              <a:t>бер</a:t>
            </a:r>
            <a:r>
              <a:rPr lang="ru-RU" dirty="0"/>
              <a:t>): 2,96 км (27,5 км²)</a:t>
            </a:r>
            <a:br>
              <a:rPr lang="ru-RU" dirty="0"/>
            </a:br>
            <a:r>
              <a:rPr lang="ru-RU" dirty="0"/>
              <a:t>500 </a:t>
            </a:r>
            <a:r>
              <a:rPr lang="ru-RU" dirty="0" err="1"/>
              <a:t>швидкодіючих</a:t>
            </a:r>
            <a:r>
              <a:rPr lang="ru-RU" dirty="0"/>
              <a:t> доз </a:t>
            </a:r>
            <a:r>
              <a:rPr lang="ru-RU" dirty="0" err="1"/>
              <a:t>іонізуючого</a:t>
            </a:r>
            <a:r>
              <a:rPr lang="ru-RU" dirty="0"/>
              <a:t> </a:t>
            </a:r>
            <a:r>
              <a:rPr lang="ru-RU" dirty="0" err="1"/>
              <a:t>опромінення</a:t>
            </a:r>
            <a:r>
              <a:rPr lang="ru-RU" dirty="0"/>
              <a:t>; </a:t>
            </a:r>
            <a:r>
              <a:rPr lang="ru-RU" dirty="0" err="1"/>
              <a:t>ймовірний</a:t>
            </a:r>
            <a:r>
              <a:rPr lang="ru-RU" dirty="0"/>
              <a:t> </a:t>
            </a:r>
            <a:r>
              <a:rPr lang="ru-RU" dirty="0" err="1"/>
              <a:t>летальний</a:t>
            </a:r>
            <a:r>
              <a:rPr lang="ru-RU" dirty="0"/>
              <a:t> результат, </a:t>
            </a:r>
            <a:r>
              <a:rPr lang="ru-RU" dirty="0" err="1"/>
              <a:t>приблизно</a:t>
            </a:r>
            <a:r>
              <a:rPr lang="ru-RU" dirty="0"/>
              <a:t> через 1 </a:t>
            </a:r>
            <a:r>
              <a:rPr lang="ru-RU" dirty="0" err="1"/>
              <a:t>місяць</a:t>
            </a:r>
            <a:r>
              <a:rPr lang="ru-RU" dirty="0"/>
              <a:t>; 15% </a:t>
            </a:r>
            <a:r>
              <a:rPr lang="ru-RU" dirty="0" err="1"/>
              <a:t>виживаності</a:t>
            </a:r>
            <a:r>
              <a:rPr lang="ru-RU" dirty="0"/>
              <a:t>,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підсумку</a:t>
            </a:r>
            <a:r>
              <a:rPr lang="ru-RU" dirty="0"/>
              <a:t> </a:t>
            </a:r>
            <a:r>
              <a:rPr lang="ru-RU" dirty="0" err="1"/>
              <a:t>помруть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раку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.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2FE6D-A01B-4356-BA2B-F892ED0136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0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C78DD-5545-E0F2-4E28-10FF6F55C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B94B5-8F87-70AC-E423-9005764AE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8630-7DCD-F2C6-4D95-EB4A2D02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67B3-91D7-7E5E-3014-771CFC2E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9E00-D2BF-4592-4665-D6ECB992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543E-CA90-6D5B-02BB-2464EB3C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C695F-E458-54EE-E833-483C036C5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E499E-D616-EDB1-0A7C-767B6E3B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EA1C-E83F-1528-04FC-2E34BC38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FF5F-C8D3-F391-0FDC-57D7F33A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6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01CF6-D72B-BA9F-939B-60630A0D1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96875-B387-5A17-0DA7-E373C2FFF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37DA7-966E-0C76-FDC9-88416616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8361D-8E43-65B7-8817-DABFE61F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43E1-CE44-9641-C2C2-DCCBD03E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E32D-DB64-B744-2815-FEAC18C6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9F96-291F-CC22-4D43-1F611F837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168A0-6FF0-A1E1-8335-5C45FAD6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FB54-139F-EB5B-054B-48577806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8746-7B78-1A9B-B624-C4DC6E2C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5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14E5-ED41-FB43-8034-40447385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8A675-ACA3-B15B-C04A-0A0F11161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2C34-4526-5315-17C1-8558F795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7C922-35AB-B933-C2CE-622877E4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8E06F-8E2A-1BAD-ECA5-D4649B3C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F598-B69A-EF05-4D52-267B1E12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453E-7DEC-5AED-0406-D1DF1EB6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2C7D-C6BE-1970-9EBE-DF7476993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26493-B5A3-58B3-B089-D6831AF0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55F47-C925-8DC9-56EE-8ED575A7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8FFDA-3AB2-1B43-2D6B-2FC22DCD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B26B-83C9-5D7E-F8FF-2054AA7D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7074B-3C1D-F9AC-1220-45A7F7529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E7992-4D19-948E-92BD-112E15346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73209-4780-370F-E395-6DA1916A4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5AD04-522B-AAB3-0F95-2CEC604C09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5E937-03D0-6221-0E6A-FDD0C3B1E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054D0-76EB-1FC6-386C-69390748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0707D-BF01-BAFB-4F03-2761B38C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5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60AA-4C8D-7ADE-9622-A0F7047F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8A1DE-1836-6B27-C5EB-ADFDD0EC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13D65-B9BF-396F-306B-0A30909B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7BEB6-B0C7-D309-7FF0-7661F9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5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4EDC9-87B8-3827-3F18-5EB1F151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6C0F1-D610-E069-012D-2F4C092B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CEE6E-2CD8-C858-48DE-1B77D489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3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FE01-B96F-2300-E58F-097B7BAA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39754-342E-38AB-FACE-3720251DF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86877-8219-8DA3-5F94-8A28CB89A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C84DF-9C95-0402-7723-44CE4E40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8B04A-052E-91EE-C2C7-B72EC6CE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404B4-05CE-9D73-75EF-7A4AEE09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2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2B00-F01E-A833-8965-38D28FD2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A55D65-3BC9-4F9B-77BF-A2016E9D7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E3F84-128D-3AC9-005B-3516919F5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12AC-F702-416C-AE8E-0BD6FC24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E17D8-EE91-EBB8-10D3-5419CDB5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F6211-AD32-B0BE-D356-31E6BAC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3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2347E-C6A2-AF70-4648-A3197CB5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A0D78-2F32-FDFE-7F2F-8B1932C16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AFAAB-D5A0-8311-E023-7943022D9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1289-9667-4984-B647-F2ABEB4797A5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11954-03F5-91C5-AB9C-4F42F5683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5DD72-8EC2-FC71-38C9-B08B3DACA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67955-EAF0-4506-8366-71046880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2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mm.hhs.gov/" TargetMode="External"/><Relationship Id="rId2" Type="http://schemas.openxmlformats.org/officeDocument/2006/relationships/hyperlink" Target="https://nuclearweaponsedproj.mit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97A6-3505-2DE5-2141-FE3D0CAD4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054" y="358868"/>
            <a:ext cx="11757891" cy="903528"/>
          </a:xfrm>
        </p:spPr>
        <p:txBody>
          <a:bodyPr>
            <a:noAutofit/>
          </a:bodyPr>
          <a:lstStyle/>
          <a:p>
            <a:r>
              <a:rPr lang="ru-RU" sz="4800" b="1" dirty="0" err="1"/>
              <a:t>Медичні</a:t>
            </a:r>
            <a:r>
              <a:rPr lang="ru-RU" sz="4800" b="1" dirty="0"/>
              <a:t> заходи </a:t>
            </a:r>
            <a:r>
              <a:rPr lang="ru-RU" sz="4800" b="1" dirty="0" err="1"/>
              <a:t>під</a:t>
            </a:r>
            <a:r>
              <a:rPr lang="ru-RU" sz="4800" b="1" dirty="0"/>
              <a:t> час </a:t>
            </a:r>
            <a:r>
              <a:rPr lang="ru-RU" sz="4800" b="1" dirty="0" err="1"/>
              <a:t>радіаційних</a:t>
            </a:r>
            <a:r>
              <a:rPr lang="ru-RU" sz="4800" b="1" dirty="0"/>
              <a:t> </a:t>
            </a:r>
            <a:r>
              <a:rPr lang="ru-RU" sz="4800" b="1" dirty="0" err="1"/>
              <a:t>подій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977FA-B1EC-DEA7-D292-3C749164B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054" y="2854437"/>
            <a:ext cx="4572000" cy="1655762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RG Jones MD, </a:t>
            </a:r>
            <a:r>
              <a:rPr lang="en-US" sz="1600" dirty="0" err="1"/>
              <a:t>MedGlobal</a:t>
            </a:r>
            <a:r>
              <a:rPr lang="en-US" sz="1600" dirty="0"/>
              <a:t>-Ukraine</a:t>
            </a:r>
          </a:p>
          <a:p>
            <a:pPr algn="l"/>
            <a:r>
              <a:rPr lang="en-US" sz="1600" dirty="0"/>
              <a:t>Tim Conley HO, IDMC</a:t>
            </a:r>
          </a:p>
          <a:p>
            <a:pPr algn="l"/>
            <a:r>
              <a:rPr lang="en-US" sz="1600" dirty="0"/>
              <a:t>Florian </a:t>
            </a:r>
            <a:r>
              <a:rPr lang="en-US" sz="1600" dirty="0" err="1"/>
              <a:t>Schmitzberger</a:t>
            </a:r>
            <a:r>
              <a:rPr lang="en-US" sz="1600" dirty="0"/>
              <a:t> MD, GRM</a:t>
            </a:r>
          </a:p>
          <a:p>
            <a:pPr algn="l"/>
            <a:r>
              <a:rPr lang="en-US" sz="1600" dirty="0"/>
              <a:t>Peter </a:t>
            </a:r>
            <a:r>
              <a:rPr lang="en-US" sz="1600" dirty="0" err="1"/>
              <a:t>Akpunonu</a:t>
            </a:r>
            <a:r>
              <a:rPr lang="en-US" sz="1600" dirty="0"/>
              <a:t> MD, IDMC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7BFCC-FDCA-6511-A13F-1D0FDCE9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450" y="5805264"/>
            <a:ext cx="2448070" cy="777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31D3D-40F1-4C29-B2CF-6EBA9B3B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93" y="6389633"/>
            <a:ext cx="1182975" cy="413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77D42-9D0A-8310-6F2B-AE3CE79A2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6" t="7896" r="10108" b="9541"/>
          <a:stretch/>
        </p:blipFill>
        <p:spPr>
          <a:xfrm>
            <a:off x="217054" y="5638402"/>
            <a:ext cx="1182975" cy="1163902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1F44CE96-8DA2-6A40-E885-57F700D493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59"/>
          <a:stretch/>
        </p:blipFill>
        <p:spPr>
          <a:xfrm>
            <a:off x="3226947" y="2860122"/>
            <a:ext cx="1626493" cy="2158218"/>
          </a:xfrm>
          <a:prstGeom prst="rect">
            <a:avLst/>
          </a:prstGeom>
        </p:spPr>
      </p:pic>
      <p:pic>
        <p:nvPicPr>
          <p:cNvPr id="9" name="Picture 2" descr="Triage, Transport, Treatment of Zones After a Nuclear Detonation">
            <a:extLst>
              <a:ext uri="{FF2B5EF4-FFF2-40B4-BE49-F238E27FC236}">
                <a16:creationId xmlns:a16="http://schemas.microsoft.com/office/drawing/2014/main" id="{0B92F822-F6E9-7F1B-850E-70203A05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8" y="1153985"/>
            <a:ext cx="7147342" cy="534514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D6379-0B7E-DBC0-BE9E-0A5BDDD67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149" y="5682624"/>
            <a:ext cx="1059181" cy="1059181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F5F403A3-882B-9CB9-6686-9E8CB03A7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89" y="5970599"/>
            <a:ext cx="1224236" cy="866136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727A2B2-C982-E60F-DEA4-18F3D2AE7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25" y="5960904"/>
            <a:ext cx="889048" cy="8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8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7C01-66B2-6FFD-135C-315A4790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4718" cy="7741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Вашингтон, округ </a:t>
            </a:r>
            <a:r>
              <a:rPr lang="ru-RU" b="1" dirty="0" err="1">
                <a:latin typeface="+mn-lt"/>
              </a:rPr>
              <a:t>Колумбія</a:t>
            </a:r>
            <a:r>
              <a:rPr lang="ru-RU" b="1" dirty="0">
                <a:latin typeface="+mn-lt"/>
              </a:rPr>
              <a:t>: </a:t>
            </a:r>
            <a:r>
              <a:rPr lang="en-US" b="1" dirty="0" err="1">
                <a:latin typeface="+mn-lt"/>
              </a:rPr>
              <a:t>Topol</a:t>
            </a:r>
            <a:r>
              <a:rPr lang="ru-RU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SS-25 (800kt)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F736C-B2D3-67C2-6AD2-65125F7B3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0"/>
            <a:ext cx="10398760" cy="5523131"/>
          </a:xfrm>
        </p:spPr>
      </p:pic>
    </p:spTree>
    <p:extLst>
      <p:ext uri="{BB962C8B-B14F-4D97-AF65-F5344CB8AC3E}">
        <p14:creationId xmlns:p14="http://schemas.microsoft.com/office/powerpoint/2010/main" val="360921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81BE-75A3-21AB-C32D-FF1A7030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030" y="142241"/>
            <a:ext cx="10255771" cy="1111089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+mn-lt"/>
              </a:rPr>
              <a:t>Запоріжжя</a:t>
            </a:r>
            <a:r>
              <a:rPr lang="ru-RU" b="1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Україна</a:t>
            </a:r>
            <a:r>
              <a:rPr lang="en-US" b="1" dirty="0">
                <a:latin typeface="+mn-lt"/>
              </a:rPr>
              <a:t>: </a:t>
            </a:r>
            <a:r>
              <a:rPr lang="uk-UA" b="1" dirty="0">
                <a:latin typeface="+mn-lt"/>
              </a:rPr>
              <a:t>Імпровізований пристрій</a:t>
            </a:r>
            <a:r>
              <a:rPr lang="en-US" b="1" dirty="0">
                <a:latin typeface="+mn-lt"/>
              </a:rPr>
              <a:t>(10kt)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216B5-E249-C996-C916-EC6E8A0B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253330"/>
            <a:ext cx="10554619" cy="5462429"/>
          </a:xfrm>
        </p:spPr>
      </p:pic>
    </p:spTree>
    <p:extLst>
      <p:ext uri="{BB962C8B-B14F-4D97-AF65-F5344CB8AC3E}">
        <p14:creationId xmlns:p14="http://schemas.microsoft.com/office/powerpoint/2010/main" val="158079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81BE-75A3-21AB-C32D-FF1A7030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46920" cy="609236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+mn-lt"/>
              </a:rPr>
              <a:t>Запоріжжя</a:t>
            </a:r>
            <a:r>
              <a:rPr lang="ru-RU" b="1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Україна</a:t>
            </a:r>
            <a:r>
              <a:rPr lang="en-US" b="1" dirty="0">
                <a:latin typeface="+mn-lt"/>
              </a:rPr>
              <a:t>: </a:t>
            </a:r>
            <a:r>
              <a:rPr lang="uk-UA" b="1" dirty="0">
                <a:latin typeface="+mn-lt"/>
              </a:rPr>
              <a:t>Імпровізований пристрій</a:t>
            </a:r>
            <a:r>
              <a:rPr lang="en-US" b="1" dirty="0">
                <a:latin typeface="+mn-lt"/>
              </a:rPr>
              <a:t>(10kt)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2D8D17-EAFA-7819-6551-F6065E7A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22534"/>
            <a:ext cx="9646920" cy="5461860"/>
          </a:xfrm>
        </p:spPr>
      </p:pic>
    </p:spTree>
    <p:extLst>
      <p:ext uri="{BB962C8B-B14F-4D97-AF65-F5344CB8AC3E}">
        <p14:creationId xmlns:p14="http://schemas.microsoft.com/office/powerpoint/2010/main" val="385392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5AE-FEAE-9786-D098-840D43D3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39925" cy="83408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+mn-lt"/>
              </a:rPr>
              <a:t>Запоріжжя</a:t>
            </a:r>
            <a:r>
              <a:rPr lang="en-US" b="1" dirty="0">
                <a:latin typeface="+mn-lt"/>
              </a:rPr>
              <a:t>, UA: </a:t>
            </a:r>
            <a:r>
              <a:rPr lang="ru-RU" b="1" dirty="0" err="1">
                <a:latin typeface="+mn-lt"/>
              </a:rPr>
              <a:t>Грубий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терористичний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пристрій</a:t>
            </a:r>
            <a:r>
              <a:rPr lang="ru-RU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(100t)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51F286-2DC3-7C41-0DB3-F611DBA82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78584"/>
            <a:ext cx="9992360" cy="5329259"/>
          </a:xfrm>
        </p:spPr>
      </p:pic>
    </p:spTree>
    <p:extLst>
      <p:ext uri="{BB962C8B-B14F-4D97-AF65-F5344CB8AC3E}">
        <p14:creationId xmlns:p14="http://schemas.microsoft.com/office/powerpoint/2010/main" val="3555935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DE3C-C153-3868-2F84-30381C5A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Що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таке</a:t>
            </a:r>
            <a:r>
              <a:rPr lang="ru-RU" b="1" dirty="0">
                <a:latin typeface="+mn-lt"/>
              </a:rPr>
              <a:t> "</a:t>
            </a:r>
            <a:r>
              <a:rPr lang="ru-RU" b="1" dirty="0" err="1">
                <a:latin typeface="+mn-lt"/>
              </a:rPr>
              <a:t>Фоллаут</a:t>
            </a:r>
            <a:r>
              <a:rPr lang="ru-RU" b="1" dirty="0">
                <a:latin typeface="+mn-lt"/>
              </a:rPr>
              <a:t>» (</a:t>
            </a:r>
            <a:r>
              <a:rPr lang="en-US" b="1" dirty="0">
                <a:latin typeface="+mn-lt"/>
              </a:rPr>
              <a:t>“Fallout”) </a:t>
            </a:r>
            <a:r>
              <a:rPr lang="ru-RU" b="1" dirty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A8A6CA-4907-321C-1DD4-263E2CC29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39560" y="1697673"/>
            <a:ext cx="5181600" cy="346873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E03164-0D1C-3A0B-BF4A-53D55F737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840" y="1697673"/>
            <a:ext cx="8938052" cy="5002930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/>
              <a:t>Пірокумулятивна</a:t>
            </a:r>
            <a:r>
              <a:rPr lang="uk-UA" b="1" dirty="0"/>
              <a:t> хмара</a:t>
            </a:r>
            <a:endParaRPr lang="en-US" b="1" dirty="0"/>
          </a:p>
          <a:p>
            <a:pPr marL="457200" lvl="1" indent="0">
              <a:buNone/>
            </a:pPr>
            <a:r>
              <a:rPr lang="ru-RU" dirty="0" err="1"/>
              <a:t>Викидає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розщеплюється</a:t>
            </a:r>
            <a:r>
              <a:rPr lang="ru-RU" dirty="0"/>
              <a:t> </a:t>
            </a:r>
          </a:p>
          <a:p>
            <a:pPr marL="457200" lvl="1" indent="0">
              <a:buNone/>
            </a:pPr>
            <a:r>
              <a:rPr lang="ru-RU" dirty="0"/>
              <a:t>і не </a:t>
            </a:r>
            <a:r>
              <a:rPr lang="ru-RU" dirty="0" err="1"/>
              <a:t>розщеплюється</a:t>
            </a:r>
            <a:r>
              <a:rPr lang="ru-RU" dirty="0"/>
              <a:t> (на </a:t>
            </a:r>
            <a:r>
              <a:rPr lang="ru-RU" dirty="0" err="1"/>
              <a:t>висоті</a:t>
            </a:r>
            <a:r>
              <a:rPr lang="ru-RU" dirty="0"/>
              <a:t> 50 км у </a:t>
            </a:r>
            <a:r>
              <a:rPr lang="ru-RU" dirty="0" err="1"/>
              <a:t>повітря</a:t>
            </a:r>
            <a:r>
              <a:rPr lang="ru-RU" dirty="0"/>
              <a:t>)
1-а година: «</a:t>
            </a:r>
            <a:r>
              <a:rPr lang="ru-RU" dirty="0" err="1"/>
              <a:t>Чорний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» </a:t>
            </a:r>
            <a:r>
              <a:rPr lang="ru-RU" dirty="0" err="1"/>
              <a:t>радіоактивної</a:t>
            </a:r>
            <a:r>
              <a:rPr lang="ru-RU" dirty="0"/>
              <a:t> </a:t>
            </a:r>
            <a:r>
              <a:rPr lang="ru-RU" dirty="0" err="1"/>
              <a:t>сажі</a:t>
            </a:r>
            <a:r>
              <a:rPr lang="ru-RU" dirty="0"/>
              <a:t>
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залишитися</a:t>
            </a:r>
            <a:r>
              <a:rPr lang="ru-RU" dirty="0"/>
              <a:t> в </a:t>
            </a:r>
            <a:r>
              <a:rPr lang="ru-RU" dirty="0" err="1"/>
              <a:t>стратосфері</a:t>
            </a:r>
            <a:r>
              <a:rPr lang="ru-RU" dirty="0"/>
              <a:t> </a:t>
            </a:r>
          </a:p>
          <a:p>
            <a:pPr marL="457200" lvl="1" indent="0">
              <a:buNone/>
            </a:pP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і </a:t>
            </a:r>
            <a:r>
              <a:rPr lang="ru-RU" dirty="0" err="1"/>
              <a:t>циркулювати</a:t>
            </a:r>
            <a:r>
              <a:rPr lang="ru-RU" dirty="0"/>
              <a:t> </a:t>
            </a:r>
          </a:p>
          <a:p>
            <a:pPr marL="457200" lvl="1" indent="0">
              <a:buNone/>
            </a:pPr>
            <a:r>
              <a:rPr lang="ru-RU" dirty="0"/>
              <a:t>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endParaRPr lang="ru-RU" sz="4000" dirty="0"/>
          </a:p>
          <a:p>
            <a:pPr lvl="1"/>
            <a:endParaRPr lang="ru-RU" b="1" dirty="0"/>
          </a:p>
          <a:p>
            <a:pPr lvl="1"/>
            <a:endParaRPr lang="uk-UA" b="1" dirty="0"/>
          </a:p>
          <a:p>
            <a:pPr lvl="1"/>
            <a:endParaRPr lang="uk-UA" b="1" dirty="0"/>
          </a:p>
          <a:p>
            <a:pPr lvl="1"/>
            <a:r>
              <a:rPr lang="uk-UA" b="1" dirty="0"/>
              <a:t>Забруднення на рівні землі</a:t>
            </a:r>
            <a:endParaRPr lang="en-US" b="1" dirty="0"/>
          </a:p>
          <a:p>
            <a:pPr lvl="1"/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розпаду</a:t>
            </a:r>
            <a:r>
              <a:rPr lang="ru-RU" dirty="0"/>
              <a:t>
</a:t>
            </a:r>
            <a:r>
              <a:rPr lang="en-US" dirty="0"/>
              <a:t>	U</a:t>
            </a:r>
            <a:r>
              <a:rPr lang="en-US" baseline="30000" dirty="0"/>
              <a:t>235 </a:t>
            </a:r>
            <a:r>
              <a:rPr lang="en-US" dirty="0">
                <a:sym typeface="Wingdings" panose="05000000000000000000" pitchFamily="2" charset="2"/>
              </a:rPr>
              <a:t> I</a:t>
            </a:r>
            <a:r>
              <a:rPr lang="en-US" baseline="30000" dirty="0">
                <a:sym typeface="Wingdings" panose="05000000000000000000" pitchFamily="2" charset="2"/>
              </a:rPr>
              <a:t>131</a:t>
            </a:r>
            <a:r>
              <a:rPr lang="en-US" dirty="0">
                <a:sym typeface="Wingdings" panose="05000000000000000000" pitchFamily="2" charset="2"/>
              </a:rPr>
              <a:t> + Ba</a:t>
            </a:r>
            <a:r>
              <a:rPr lang="en-US" baseline="30000" dirty="0">
                <a:sym typeface="Wingdings" panose="05000000000000000000" pitchFamily="2" charset="2"/>
              </a:rPr>
              <a:t>140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ru-RU" dirty="0" err="1">
                <a:sym typeface="Wingdings" panose="05000000000000000000" pitchFamily="2" charset="2"/>
              </a:rPr>
              <a:t>ранній</a:t>
            </a:r>
            <a:r>
              <a:rPr lang="ru-RU" dirty="0">
                <a:sym typeface="Wingdings" panose="05000000000000000000" pitchFamily="2" charset="2"/>
              </a:rPr>
              <a:t>: до 4 </a:t>
            </a:r>
            <a:r>
              <a:rPr lang="ru-RU" dirty="0" err="1">
                <a:sym typeface="Wingdings" panose="05000000000000000000" pitchFamily="2" charset="2"/>
              </a:rPr>
              <a:t>місяців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	         Ce</a:t>
            </a:r>
            <a:r>
              <a:rPr lang="en-US" baseline="30000" dirty="0">
                <a:sym typeface="Wingdings" panose="05000000000000000000" pitchFamily="2" charset="2"/>
              </a:rPr>
              <a:t>141</a:t>
            </a:r>
            <a:r>
              <a:rPr lang="en-US" dirty="0">
                <a:sym typeface="Wingdings" panose="05000000000000000000" pitchFamily="2" charset="2"/>
              </a:rPr>
              <a:t> + Zr</a:t>
            </a:r>
            <a:r>
              <a:rPr lang="en-US" baseline="30000" dirty="0">
                <a:sym typeface="Wingdings" panose="05000000000000000000" pitchFamily="2" charset="2"/>
              </a:rPr>
              <a:t>95</a:t>
            </a:r>
            <a:r>
              <a:rPr lang="en-US" dirty="0">
                <a:sym typeface="Wingdings" panose="05000000000000000000" pitchFamily="2" charset="2"/>
              </a:rPr>
              <a:t> + Nb</a:t>
            </a:r>
            <a:r>
              <a:rPr lang="en-US" baseline="30000" dirty="0">
                <a:sym typeface="Wingdings" panose="05000000000000000000" pitchFamily="2" charset="2"/>
              </a:rPr>
              <a:t>95</a:t>
            </a:r>
            <a:r>
              <a:rPr lang="en-US" dirty="0">
                <a:sym typeface="Wingdings" panose="05000000000000000000" pitchFamily="2" charset="2"/>
              </a:rPr>
              <a:t> + Sr</a:t>
            </a:r>
            <a:r>
              <a:rPr lang="en-US" baseline="30000" dirty="0">
                <a:sym typeface="Wingdings" panose="05000000000000000000" pitchFamily="2" charset="2"/>
              </a:rPr>
              <a:t>89 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ru-RU" dirty="0" err="1">
                <a:sym typeface="Wingdings" panose="05000000000000000000" pitchFamily="2" charset="2"/>
              </a:rPr>
              <a:t>відстрочений</a:t>
            </a:r>
            <a:r>
              <a:rPr lang="ru-RU" dirty="0">
                <a:sym typeface="Wingdings" panose="05000000000000000000" pitchFamily="2" charset="2"/>
              </a:rPr>
              <a:t>: до 2 </a:t>
            </a:r>
            <a:r>
              <a:rPr lang="ru-RU" dirty="0" err="1">
                <a:sym typeface="Wingdings" panose="05000000000000000000" pitchFamily="2" charset="2"/>
              </a:rPr>
              <a:t>років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	        </a:t>
            </a:r>
            <a:r>
              <a:rPr lang="en-US" dirty="0">
                <a:sym typeface="Wingdings" panose="05000000000000000000" pitchFamily="2" charset="2"/>
              </a:rPr>
              <a:t> Sr</a:t>
            </a:r>
            <a:r>
              <a:rPr lang="en-US" baseline="30000" dirty="0">
                <a:sym typeface="Wingdings" panose="05000000000000000000" pitchFamily="2" charset="2"/>
              </a:rPr>
              <a:t>90</a:t>
            </a:r>
            <a:r>
              <a:rPr lang="en-US" dirty="0">
                <a:sym typeface="Wingdings" panose="05000000000000000000" pitchFamily="2" charset="2"/>
              </a:rPr>
              <a:t> + Tc</a:t>
            </a:r>
            <a:r>
              <a:rPr lang="en-US" baseline="30000" dirty="0">
                <a:sym typeface="Wingdings" panose="05000000000000000000" pitchFamily="2" charset="2"/>
              </a:rPr>
              <a:t>99</a:t>
            </a:r>
            <a:r>
              <a:rPr lang="en-US" dirty="0">
                <a:sym typeface="Wingdings" panose="05000000000000000000" pitchFamily="2" charset="2"/>
              </a:rPr>
              <a:t> + Cs</a:t>
            </a:r>
            <a:r>
              <a:rPr lang="en-US" baseline="30000" dirty="0">
                <a:sym typeface="Wingdings" panose="05000000000000000000" pitchFamily="2" charset="2"/>
              </a:rPr>
              <a:t>137 </a:t>
            </a:r>
            <a:r>
              <a:rPr lang="en-US" dirty="0">
                <a:sym typeface="Wingdings" panose="05000000000000000000" pitchFamily="2" charset="2"/>
              </a:rPr>
              <a:t>+ Pb</a:t>
            </a:r>
            <a:r>
              <a:rPr lang="en-US" baseline="30000" dirty="0">
                <a:sym typeface="Wingdings" panose="05000000000000000000" pitchFamily="2" charset="2"/>
              </a:rPr>
              <a:t>144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ru-RU" dirty="0" err="1">
                <a:sym typeface="Wingdings" panose="05000000000000000000" pitchFamily="2" charset="2"/>
              </a:rPr>
              <a:t>пізній</a:t>
            </a:r>
            <a:r>
              <a:rPr lang="ru-RU" dirty="0">
                <a:sym typeface="Wingdings" panose="05000000000000000000" pitchFamily="2" charset="2"/>
              </a:rPr>
              <a:t>: &gt; 2роки - 30 </a:t>
            </a:r>
            <a:r>
              <a:rPr lang="ru-RU" dirty="0" err="1">
                <a:sym typeface="Wingdings" panose="05000000000000000000" pitchFamily="2" charset="2"/>
              </a:rPr>
              <a:t>років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17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BB25-B657-4BA8-73BE-0E811B09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Зниження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ризиків</a:t>
            </a:r>
            <a:r>
              <a:rPr lang="ru-RU" b="1" dirty="0">
                <a:latin typeface="+mn-lt"/>
              </a:rPr>
              <a:t>
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4CE5-AD60-F573-F0B7-235708CC4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Дезактивація</a:t>
            </a:r>
            <a:r>
              <a:rPr lang="ru-RU" dirty="0"/>
              <a:t> проводиться для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постійному</a:t>
            </a:r>
            <a:r>
              <a:rPr lang="ru-RU" dirty="0"/>
              <a:t> </a:t>
            </a:r>
            <a:r>
              <a:rPr lang="ru-RU" dirty="0" err="1"/>
              <a:t>опроміненню</a:t>
            </a:r>
            <a:r>
              <a:rPr lang="ru-RU" dirty="0"/>
              <a:t> </a:t>
            </a:r>
            <a:r>
              <a:rPr lang="ru-RU" dirty="0" err="1"/>
              <a:t>радіоактивних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та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у </a:t>
            </a:r>
            <a:r>
              <a:rPr lang="ru-RU" dirty="0" err="1"/>
              <a:t>безпосередній</a:t>
            </a:r>
            <a:r>
              <a:rPr lang="ru-RU" dirty="0"/>
              <a:t> </a:t>
            </a:r>
            <a:r>
              <a:rPr lang="ru-RU" dirty="0" err="1"/>
              <a:t>близькості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r>
              <a:rPr lang="ru-RU" dirty="0" err="1"/>
              <a:t>Створює</a:t>
            </a:r>
            <a:r>
              <a:rPr lang="ru-RU" dirty="0"/>
              <a:t> невеликий </a:t>
            </a:r>
            <a:r>
              <a:rPr lang="ru-RU" dirty="0" err="1"/>
              <a:t>ризик</a:t>
            </a:r>
            <a:r>
              <a:rPr lang="ru-RU" dirty="0"/>
              <a:t> для </a:t>
            </a:r>
            <a:r>
              <a:rPr lang="ru-RU" dirty="0" err="1"/>
              <a:t>реагувальників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носять</a:t>
            </a:r>
            <a:r>
              <a:rPr lang="ru-RU" dirty="0"/>
              <a:t>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en-US" dirty="0"/>
              <a:t>.</a:t>
            </a:r>
          </a:p>
          <a:p>
            <a:pPr lvl="1"/>
            <a:r>
              <a:rPr lang="ru-RU" b="1" i="1" u="sng" dirty="0" err="1"/>
              <a:t>Захист</a:t>
            </a:r>
            <a:r>
              <a:rPr lang="ru-RU" b="1" i="1" u="sng" dirty="0"/>
              <a:t> </a:t>
            </a:r>
            <a:r>
              <a:rPr lang="ru-RU" b="1" i="1" u="sng" dirty="0" err="1"/>
              <a:t>органів</a:t>
            </a:r>
            <a:r>
              <a:rPr lang="ru-RU" b="1" i="1" u="sng" dirty="0"/>
              <a:t> </a:t>
            </a:r>
            <a:r>
              <a:rPr lang="ru-RU" b="1" i="1" u="sng" dirty="0" err="1"/>
              <a:t>дихання</a:t>
            </a:r>
            <a:r>
              <a:rPr lang="ru-RU" b="1" i="1" u="sng" dirty="0"/>
              <a:t> та </a:t>
            </a:r>
            <a:r>
              <a:rPr lang="ru-RU" b="1" i="1" u="sng" dirty="0" err="1"/>
              <a:t>одяг</a:t>
            </a:r>
            <a:r>
              <a:rPr lang="ru-RU" b="1" i="1" u="sng" dirty="0"/>
              <a:t> з </a:t>
            </a:r>
            <a:r>
              <a:rPr lang="ru-RU" b="1" i="1" u="sng" dirty="0" err="1"/>
              <a:t>довгими</a:t>
            </a:r>
            <a:r>
              <a:rPr lang="ru-RU" b="1" i="1" u="sng" dirty="0"/>
              <a:t> рукавами </a:t>
            </a:r>
            <a:r>
              <a:rPr lang="ru-RU" b="1" i="1" u="sng" dirty="0" err="1"/>
              <a:t>є</a:t>
            </a:r>
            <a:r>
              <a:rPr lang="ru-RU" b="1" i="1" u="sng" dirty="0"/>
              <a:t> </a:t>
            </a:r>
            <a:r>
              <a:rPr lang="ru-RU" b="1" i="1" u="sng" dirty="0" err="1"/>
              <a:t>найважливішими</a:t>
            </a:r>
            <a:r>
              <a:rPr lang="ru-RU" b="1" i="1" u="sng" dirty="0"/>
              <a:t> ЗІЗ</a:t>
            </a:r>
          </a:p>
          <a:p>
            <a:pPr lvl="1"/>
            <a:endParaRPr lang="ru-RU" b="1" i="1" u="sng" dirty="0"/>
          </a:p>
          <a:p>
            <a:pPr marL="457200" lvl="1" indent="0">
              <a:buNone/>
            </a:pPr>
            <a:r>
              <a:rPr lang="ru-RU" sz="2800" dirty="0" err="1"/>
              <a:t>Зони</a:t>
            </a:r>
            <a:r>
              <a:rPr lang="ru-RU" sz="2800" dirty="0"/>
              <a:t> </a:t>
            </a:r>
            <a:r>
              <a:rPr lang="ru-RU" sz="2800" dirty="0" err="1"/>
              <a:t>дезактивації</a:t>
            </a:r>
            <a:r>
              <a:rPr lang="ru-RU" sz="2800" dirty="0"/>
              <a:t> - за межами </a:t>
            </a:r>
            <a:r>
              <a:rPr lang="ru-RU" sz="2800" dirty="0" err="1"/>
              <a:t>лікарні</a:t>
            </a:r>
            <a:r>
              <a:rPr lang="ru-RU" sz="2800" dirty="0"/>
              <a:t>, автостоянки </a:t>
            </a:r>
            <a:r>
              <a:rPr lang="ru-RU" sz="2800" dirty="0" err="1"/>
              <a:t>тощо</a:t>
            </a:r>
            <a:r>
              <a:rPr lang="ru-RU" dirty="0"/>
              <a:t>
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7E333-31EB-C5A3-0D69-B3A930F02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1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4705-6B2B-B5DC-2E17-9B0F250C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97"/>
            <a:ext cx="10855036" cy="105717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REMM- </a:t>
            </a:r>
            <a:r>
              <a:rPr lang="ru-RU" sz="3200" b="1" dirty="0" err="1">
                <a:latin typeface="+mn-lt"/>
              </a:rPr>
              <a:t>Рівень</a:t>
            </a:r>
            <a:r>
              <a:rPr lang="ru-RU" sz="3200" b="1" dirty="0">
                <a:latin typeface="+mn-lt"/>
              </a:rPr>
              <a:t> С </a:t>
            </a:r>
            <a:r>
              <a:rPr lang="uk-UA" sz="3200" b="1" dirty="0">
                <a:latin typeface="+mn-lt"/>
              </a:rPr>
              <a:t>Бажані засоби індивідуального захисту (ЗІЗ)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FE94C2-6B88-68C3-AAB9-1D00F7CB5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218000"/>
            <a:ext cx="4323080" cy="562148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7A539-CA72-DB7B-8342-E880F52EA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7554" y="1217874"/>
            <a:ext cx="6314440" cy="502011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Бажано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Рівень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 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 ЗІЗ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uk-UA" dirty="0" err="1"/>
              <a:t>Прийнятно</a:t>
            </a:r>
            <a:r>
              <a:rPr lang="en-US" dirty="0"/>
              <a:t>: </a:t>
            </a:r>
            <a:r>
              <a:rPr lang="uk-UA" dirty="0"/>
              <a:t>Рівень</a:t>
            </a:r>
            <a:r>
              <a:rPr lang="en-US" dirty="0"/>
              <a:t> D </a:t>
            </a:r>
            <a:r>
              <a:rPr lang="uk-UA" dirty="0"/>
              <a:t>ЗІЗ</a:t>
            </a:r>
            <a:r>
              <a:rPr lang="en-US" dirty="0"/>
              <a:t> </a:t>
            </a:r>
            <a:r>
              <a:rPr lang="ru-RU" dirty="0"/>
              <a:t>плюс </a:t>
            </a:r>
            <a:r>
              <a:rPr lang="ru-RU" dirty="0" err="1"/>
              <a:t>респіраторна</a:t>
            </a:r>
            <a:r>
              <a:rPr lang="ru-RU" dirty="0"/>
              <a:t> маска</a:t>
            </a:r>
            <a:endParaRPr lang="en-US" dirty="0"/>
          </a:p>
          <a:p>
            <a:endParaRPr lang="en-US" dirty="0"/>
          </a:p>
          <a:p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Фільтрована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маска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рівня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NCB-77 (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якщо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є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або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N95 /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хірургічна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маска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не мусить бути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PAPR or SCBA)</a:t>
            </a:r>
          </a:p>
          <a:p>
            <a:endParaRPr lang="en-US" dirty="0"/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Костюм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Tyvek/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Tychem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або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одяг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довгими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рукавами </a:t>
            </a:r>
            <a:endParaRPr lang="en-US" dirty="0"/>
          </a:p>
          <a:p>
            <a:r>
              <a:rPr lang="ru-RU" dirty="0" err="1"/>
              <a:t>Покриття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та </a:t>
            </a:r>
            <a:r>
              <a:rPr lang="ru-RU" dirty="0" err="1"/>
              <a:t>покриття</a:t>
            </a:r>
            <a:r>
              <a:rPr lang="ru-RU" dirty="0"/>
              <a:t> очей</a:t>
            </a:r>
            <a:endParaRPr lang="en-US" dirty="0"/>
          </a:p>
          <a:p>
            <a:r>
              <a:rPr lang="ru-RU" dirty="0" err="1"/>
              <a:t>Одноразові</a:t>
            </a:r>
            <a:r>
              <a:rPr lang="ru-RU" dirty="0"/>
              <a:t> рукавички та </a:t>
            </a:r>
            <a:r>
              <a:rPr lang="ru-RU" dirty="0" err="1"/>
              <a:t>бахіли</a:t>
            </a:r>
            <a:endParaRPr lang="en-US" dirty="0"/>
          </a:p>
          <a:p>
            <a:r>
              <a:rPr lang="ru-RU" dirty="0" err="1"/>
              <a:t>Насправді</a:t>
            </a:r>
            <a:r>
              <a:rPr lang="ru-RU" dirty="0"/>
              <a:t>, НЕ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товщини</a:t>
            </a:r>
            <a:r>
              <a:rPr lang="ru-RU" dirty="0"/>
              <a:t> ЗІЗ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, просто </a:t>
            </a:r>
            <a:r>
              <a:rPr lang="ru-RU" dirty="0" err="1"/>
              <a:t>прикрийте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 і </a:t>
            </a:r>
            <a:r>
              <a:rPr lang="ru-RU" dirty="0" err="1"/>
              <a:t>уникайте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</a:t>
            </a:r>
            <a:r>
              <a:rPr lang="ru-RU" dirty="0" err="1"/>
              <a:t>пилом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85B94-04B4-8DDA-380E-4C62E3020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4705-6B2B-B5DC-2E17-9B0F250C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07" y="365126"/>
            <a:ext cx="9978452" cy="8527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REMM- </a:t>
            </a:r>
            <a:r>
              <a:rPr lang="uk-UA" sz="3200" b="1" dirty="0">
                <a:latin typeface="+mn-lt"/>
              </a:rPr>
              <a:t>Рівень</a:t>
            </a:r>
            <a:r>
              <a:rPr lang="en-US" sz="3200" b="1" dirty="0">
                <a:latin typeface="+mn-lt"/>
              </a:rPr>
              <a:t> D </a:t>
            </a:r>
            <a:r>
              <a:rPr lang="uk-UA" sz="3200" b="1" dirty="0">
                <a:latin typeface="+mn-lt"/>
              </a:rPr>
              <a:t>Прийнятні засоби індивідуального                         захисту (ЗІЗ)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FE94C2-6B88-68C3-AAB9-1D00F7CB5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218000"/>
            <a:ext cx="4323080" cy="562148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7A539-CA72-DB7B-8342-E880F52EA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1640" y="1472759"/>
            <a:ext cx="6314440" cy="502011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Бажано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Рівень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 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 ЗІЗ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uk-UA" dirty="0" err="1"/>
              <a:t>Прийнятно</a:t>
            </a:r>
            <a:r>
              <a:rPr lang="en-US" dirty="0"/>
              <a:t>: </a:t>
            </a:r>
            <a:r>
              <a:rPr lang="uk-UA" dirty="0"/>
              <a:t>Рівень</a:t>
            </a:r>
            <a:r>
              <a:rPr lang="en-US" dirty="0"/>
              <a:t> D </a:t>
            </a:r>
            <a:r>
              <a:rPr lang="uk-UA" dirty="0"/>
              <a:t>ЗІЗ</a:t>
            </a:r>
            <a:r>
              <a:rPr lang="en-US" dirty="0"/>
              <a:t> </a:t>
            </a:r>
            <a:r>
              <a:rPr lang="ru-RU" dirty="0"/>
              <a:t>плюс </a:t>
            </a:r>
            <a:r>
              <a:rPr lang="ru-RU" dirty="0" err="1"/>
              <a:t>респіраторна</a:t>
            </a:r>
            <a:r>
              <a:rPr lang="ru-RU" dirty="0"/>
              <a:t> маска</a:t>
            </a:r>
            <a:endParaRPr lang="en-US" dirty="0"/>
          </a:p>
          <a:p>
            <a:endParaRPr lang="en-US" dirty="0"/>
          </a:p>
          <a:p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Фільтрована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маска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рівня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NCB-77 (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якщо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є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або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N95 /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хірургічна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маска
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uk-UA" dirty="0">
                <a:solidFill>
                  <a:schemeClr val="bg1">
                    <a:lumMod val="65000"/>
                  </a:schemeClr>
                </a:solidFill>
              </a:rPr>
              <a:t>не мусить бути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PAPR or SCBA)</a:t>
            </a:r>
          </a:p>
          <a:p>
            <a:endParaRPr lang="en-US" dirty="0"/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Костюм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Tyvek/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Tychem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або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одяг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довгими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рукавами </a:t>
            </a:r>
            <a:endParaRPr lang="en-US" dirty="0"/>
          </a:p>
          <a:p>
            <a:r>
              <a:rPr lang="ru-RU" dirty="0" err="1"/>
              <a:t>Покриття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та </a:t>
            </a:r>
            <a:r>
              <a:rPr lang="ru-RU" dirty="0" err="1"/>
              <a:t>покриття</a:t>
            </a:r>
            <a:r>
              <a:rPr lang="ru-RU" dirty="0"/>
              <a:t> очей</a:t>
            </a:r>
            <a:endParaRPr lang="en-US" dirty="0"/>
          </a:p>
          <a:p>
            <a:r>
              <a:rPr lang="ru-RU" dirty="0" err="1"/>
              <a:t>Одноразові</a:t>
            </a:r>
            <a:r>
              <a:rPr lang="ru-RU" dirty="0"/>
              <a:t> рукавички та </a:t>
            </a:r>
            <a:r>
              <a:rPr lang="ru-RU" dirty="0" err="1"/>
              <a:t>бахіли</a:t>
            </a:r>
            <a:endParaRPr lang="en-US" dirty="0"/>
          </a:p>
          <a:p>
            <a:r>
              <a:rPr lang="ru-RU" dirty="0" err="1"/>
              <a:t>Насправді</a:t>
            </a:r>
            <a:r>
              <a:rPr lang="ru-RU" dirty="0"/>
              <a:t>, НЕ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товщини</a:t>
            </a:r>
            <a:r>
              <a:rPr lang="ru-RU" dirty="0"/>
              <a:t> ЗІЗ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, просто </a:t>
            </a:r>
            <a:r>
              <a:rPr lang="ru-RU" dirty="0" err="1"/>
              <a:t>прикрийте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 і </a:t>
            </a:r>
            <a:r>
              <a:rPr lang="ru-RU" dirty="0" err="1"/>
              <a:t>уникайте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</a:t>
            </a:r>
            <a:r>
              <a:rPr lang="ru-RU" dirty="0" err="1"/>
              <a:t>пилом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85B94-04B4-8DDA-380E-4C62E3020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EBB3-301C-91EA-822D-FBFFCD12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Очистка (</a:t>
            </a:r>
            <a:r>
              <a:rPr lang="ru-RU" b="1" dirty="0" err="1">
                <a:latin typeface="+mn-lt"/>
              </a:rPr>
              <a:t>дезактивація</a:t>
            </a:r>
            <a:r>
              <a:rPr lang="ru-RU" b="1" dirty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1455-FECA-685A-6EAD-74E987EA0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Захистіть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 </a:t>
            </a:r>
            <a:r>
              <a:rPr lang="ru-RU" dirty="0" err="1"/>
              <a:t>пацієнта</a:t>
            </a:r>
            <a:r>
              <a:rPr lang="ru-RU" dirty="0"/>
              <a:t> </a:t>
            </a:r>
            <a:r>
              <a:rPr lang="ru-RU" dirty="0" err="1"/>
              <a:t>маскою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запобігти</a:t>
            </a:r>
            <a:r>
              <a:rPr lang="ru-RU" dirty="0"/>
              <a:t> </a:t>
            </a:r>
            <a:r>
              <a:rPr lang="ru-RU" dirty="0" err="1"/>
              <a:t>вдиханню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
</a:t>
            </a:r>
            <a:r>
              <a:rPr lang="ru-RU" dirty="0" err="1"/>
              <a:t>Зняти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- </a:t>
            </a:r>
            <a:r>
              <a:rPr lang="ru-RU" dirty="0" err="1"/>
              <a:t>ефективно</a:t>
            </a:r>
            <a:r>
              <a:rPr lang="ru-RU" dirty="0"/>
              <a:t> на 80-90%
Протирайте </a:t>
            </a:r>
            <a:r>
              <a:rPr lang="ru-RU" dirty="0" err="1"/>
              <a:t>пацієнта</a:t>
            </a:r>
            <a:r>
              <a:rPr lang="ru-RU" dirty="0"/>
              <a:t>, </a:t>
            </a:r>
            <a:r>
              <a:rPr lang="ru-RU" dirty="0" err="1"/>
              <a:t>зосередьтеся</a:t>
            </a:r>
            <a:r>
              <a:rPr lang="ru-RU" dirty="0"/>
              <a:t> на </a:t>
            </a:r>
            <a:r>
              <a:rPr lang="ru-RU" dirty="0" err="1"/>
              <a:t>волоссі</a:t>
            </a:r>
            <a:r>
              <a:rPr lang="ru-RU" dirty="0"/>
              <a:t>, </a:t>
            </a:r>
            <a:r>
              <a:rPr lang="ru-RU" dirty="0" err="1"/>
              <a:t>відкритій</a:t>
            </a:r>
            <a:r>
              <a:rPr lang="ru-RU" dirty="0"/>
              <a:t> </a:t>
            </a:r>
            <a:r>
              <a:rPr lang="ru-RU" dirty="0" err="1"/>
              <a:t>шкірі</a:t>
            </a:r>
            <a:r>
              <a:rPr lang="ru-RU" dirty="0"/>
              <a:t>, </a:t>
            </a:r>
            <a:r>
              <a:rPr lang="ru-RU" dirty="0" err="1"/>
              <a:t>такій</a:t>
            </a:r>
            <a:r>
              <a:rPr lang="ru-RU" dirty="0"/>
              <a:t> як </a:t>
            </a:r>
            <a:r>
              <a:rPr lang="ru-RU" dirty="0" err="1"/>
              <a:t>обличчя</a:t>
            </a:r>
            <a:r>
              <a:rPr lang="ru-RU" dirty="0"/>
              <a:t> та руки
</a:t>
            </a:r>
            <a:r>
              <a:rPr lang="ru-RU" dirty="0" err="1"/>
              <a:t>Сухі</a:t>
            </a:r>
            <a:r>
              <a:rPr lang="ru-RU" dirty="0"/>
              <a:t> </a:t>
            </a:r>
            <a:r>
              <a:rPr lang="ru-RU" dirty="0" err="1"/>
              <a:t>серветки</a:t>
            </a:r>
            <a:r>
              <a:rPr lang="ru-RU" dirty="0"/>
              <a:t>, </a:t>
            </a:r>
            <a:r>
              <a:rPr lang="ru-RU" dirty="0" err="1"/>
              <a:t>вологі</a:t>
            </a:r>
            <a:r>
              <a:rPr lang="ru-RU" dirty="0"/>
              <a:t> </a:t>
            </a:r>
            <a:r>
              <a:rPr lang="ru-RU" dirty="0" err="1"/>
              <a:t>серветки</a:t>
            </a:r>
            <a:r>
              <a:rPr lang="ru-RU" dirty="0"/>
              <a:t>
</a:t>
            </a:r>
            <a:r>
              <a:rPr lang="ru-RU" dirty="0" err="1"/>
              <a:t>Стрічкові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ворсові</a:t>
            </a:r>
            <a:r>
              <a:rPr lang="ru-RU" dirty="0"/>
              <a:t> валики
</a:t>
            </a:r>
            <a:r>
              <a:rPr lang="ru-RU" dirty="0" err="1"/>
              <a:t>Використовуйте</a:t>
            </a:r>
            <a:r>
              <a:rPr lang="ru-RU" dirty="0"/>
              <a:t> мило та воду за </a:t>
            </a:r>
            <a:r>
              <a:rPr lang="ru-RU" dirty="0" err="1"/>
              <a:t>обмежених</a:t>
            </a:r>
            <a:r>
              <a:rPr lang="ru-RU" dirty="0"/>
              <a:t> </a:t>
            </a:r>
            <a:r>
              <a:rPr lang="ru-RU" dirty="0" err="1"/>
              <a:t>обставин</a:t>
            </a:r>
            <a:r>
              <a:rPr lang="ru-RU" dirty="0"/>
              <a:t>
</a:t>
            </a:r>
            <a:r>
              <a:rPr lang="ru-RU" dirty="0" err="1"/>
              <a:t>Використовувана</a:t>
            </a:r>
            <a:r>
              <a:rPr lang="ru-RU" dirty="0"/>
              <a:t> вода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забрудненою</a:t>
            </a:r>
            <a:r>
              <a:rPr lang="ru-RU" dirty="0"/>
              <a:t> і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/>
              <a:t>утилізації</a:t>
            </a:r>
            <a:r>
              <a:rPr lang="ru-RU" dirty="0"/>
              <a:t>
</a:t>
            </a:r>
            <a:r>
              <a:rPr lang="ru-RU" dirty="0" err="1"/>
              <a:t>Уважно</a:t>
            </a:r>
            <a:r>
              <a:rPr lang="ru-RU" dirty="0"/>
              <a:t> </a:t>
            </a:r>
            <a:r>
              <a:rPr lang="ru-RU" dirty="0" err="1"/>
              <a:t>очистіть</a:t>
            </a:r>
            <a:r>
              <a:rPr lang="ru-RU" dirty="0"/>
              <a:t> рани,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покрийте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
</a:t>
            </a:r>
            <a:r>
              <a:rPr lang="ru-RU" dirty="0" err="1"/>
              <a:t>Повторюйте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не </a:t>
            </a:r>
            <a:r>
              <a:rPr lang="ru-RU" dirty="0" err="1"/>
              <a:t>становитиме</a:t>
            </a:r>
            <a:r>
              <a:rPr lang="ru-RU" dirty="0"/>
              <a:t> &lt;2-кратний </a:t>
            </a:r>
            <a:r>
              <a:rPr lang="ru-RU" dirty="0" err="1"/>
              <a:t>фоновий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
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: </a:t>
            </a:r>
            <a:r>
              <a:rPr lang="ru-RU" dirty="0" err="1"/>
              <a:t>іноді</a:t>
            </a:r>
            <a:r>
              <a:rPr lang="ru-RU" dirty="0"/>
              <a:t> не </a:t>
            </a:r>
            <a:r>
              <a:rPr lang="ru-RU" dirty="0" err="1"/>
              <a:t>вдається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фону &lt;2</a:t>
            </a:r>
            <a:r>
              <a:rPr lang="en-US" dirty="0"/>
              <a:t>x
</a:t>
            </a:r>
            <a:r>
              <a:rPr lang="ru-RU" dirty="0" err="1"/>
              <a:t>Типові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радіаційного</a:t>
            </a:r>
            <a:r>
              <a:rPr lang="ru-RU" dirty="0"/>
              <a:t> фону: ~20 </a:t>
            </a:r>
            <a:r>
              <a:rPr lang="ru-RU" dirty="0" err="1"/>
              <a:t>мкЗв</a:t>
            </a:r>
            <a:r>
              <a:rPr lang="ru-RU" dirty="0"/>
              <a:t>/год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4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9ACC-A196-10B9-5CE5-202ED57A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Очистка (</a:t>
            </a:r>
            <a:r>
              <a:rPr lang="ru-RU" b="1" dirty="0" err="1">
                <a:latin typeface="+mn-lt"/>
              </a:rPr>
              <a:t>дезактивація</a:t>
            </a:r>
            <a:r>
              <a:rPr lang="ru-RU" b="1" dirty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D615-DD45-686C-39CD-20B8D8F15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/>
              <a:t>Вододефіцитне</a:t>
            </a:r>
            <a:r>
              <a:rPr lang="uk-UA" b="1" dirty="0"/>
              <a:t> середовище</a:t>
            </a:r>
            <a:endParaRPr lang="en-US" b="1" dirty="0"/>
          </a:p>
          <a:p>
            <a:pPr lvl="1"/>
            <a:r>
              <a:rPr lang="ru-RU" dirty="0" err="1"/>
              <a:t>Протріть</a:t>
            </a:r>
            <a:r>
              <a:rPr lang="ru-RU" dirty="0"/>
              <a:t> </a:t>
            </a:r>
            <a:r>
              <a:rPr lang="ru-RU" dirty="0" err="1"/>
              <a:t>відкриту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 сухими </a:t>
            </a:r>
            <a:r>
              <a:rPr lang="ru-RU" dirty="0" err="1"/>
              <a:t>серветками</a:t>
            </a:r>
            <a:r>
              <a:rPr lang="ru-RU" dirty="0"/>
              <a:t>, </a:t>
            </a:r>
            <a:r>
              <a:rPr lang="ru-RU" dirty="0" err="1"/>
              <a:t>орієнтуючись</a:t>
            </a:r>
            <a:r>
              <a:rPr lang="ru-RU" dirty="0"/>
              <a:t> на </a:t>
            </a:r>
            <a:r>
              <a:rPr lang="ru-RU" dirty="0" err="1"/>
              <a:t>відкриті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
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скотч, </a:t>
            </a:r>
            <a:r>
              <a:rPr lang="ru-RU" dirty="0" err="1">
                <a:sym typeface="Wingdings" panose="05000000000000000000" pitchFamily="2" charset="2"/>
              </a:rPr>
              <a:t>противорсові</a:t>
            </a:r>
            <a:r>
              <a:rPr lang="ru-RU" dirty="0">
                <a:sym typeface="Wingdings" panose="05000000000000000000" pitchFamily="2" charset="2"/>
              </a:rPr>
              <a:t> валики </a:t>
            </a:r>
            <a:r>
              <a:rPr lang="ru-RU" dirty="0"/>
              <a:t>, липкий гель</a:t>
            </a:r>
            <a:endParaRPr lang="en-US" dirty="0"/>
          </a:p>
          <a:p>
            <a:pPr lvl="1"/>
            <a:r>
              <a:rPr lang="ru-RU" dirty="0" err="1"/>
              <a:t>Обережно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зафіксувати</a:t>
            </a:r>
            <a:r>
              <a:rPr lang="ru-RU" dirty="0"/>
              <a:t> </a:t>
            </a:r>
            <a:r>
              <a:rPr lang="ru-RU" dirty="0" err="1"/>
              <a:t>радіоактивні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при </a:t>
            </a:r>
            <a:r>
              <a:rPr lang="ru-RU" dirty="0" err="1"/>
              <a:t>накладенні</a:t>
            </a:r>
            <a:r>
              <a:rPr lang="ru-RU" dirty="0"/>
              <a:t> </a:t>
            </a:r>
            <a:r>
              <a:rPr lang="ru-RU" dirty="0" err="1"/>
              <a:t>пов'язок</a:t>
            </a:r>
            <a:endParaRPr lang="en-US" dirty="0"/>
          </a:p>
          <a:p>
            <a:r>
              <a:rPr lang="uk-UA" b="1" dirty="0" err="1"/>
              <a:t>Вододостатнє</a:t>
            </a:r>
            <a:r>
              <a:rPr lang="uk-UA" b="1" dirty="0"/>
              <a:t> середовище</a:t>
            </a:r>
            <a:endParaRPr lang="en-US" b="1" dirty="0"/>
          </a:p>
          <a:p>
            <a:pPr lvl="1"/>
            <a:r>
              <a:rPr lang="uk-UA" dirty="0"/>
              <a:t>Використовуйте мило та воду, </a:t>
            </a:r>
            <a:r>
              <a:rPr lang="ru-RU" dirty="0" err="1"/>
              <a:t>пам'ятайте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стічні</a:t>
            </a:r>
            <a:r>
              <a:rPr lang="ru-RU" dirty="0"/>
              <a:t> води </a:t>
            </a:r>
            <a:r>
              <a:rPr lang="ru-RU" dirty="0" err="1"/>
              <a:t>забруднені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ru-RU" dirty="0">
                <a:sym typeface="Wingdings" panose="05000000000000000000" pitchFamily="2" charset="2"/>
              </a:rPr>
              <a:t>При </a:t>
            </a:r>
            <a:r>
              <a:rPr lang="ru-RU" dirty="0" err="1">
                <a:sym typeface="Wingdings" panose="05000000000000000000" pitchFamily="2" charset="2"/>
              </a:rPr>
              <a:t>протиранні</a:t>
            </a:r>
            <a:r>
              <a:rPr lang="ru-RU" dirty="0">
                <a:sym typeface="Wingdings" panose="05000000000000000000" pitchFamily="2" charset="2"/>
              </a:rPr>
              <a:t> не </a:t>
            </a:r>
            <a:r>
              <a:rPr lang="ru-RU" dirty="0" err="1">
                <a:sym typeface="Wingdings" panose="05000000000000000000" pitchFamily="2" charset="2"/>
              </a:rPr>
              <a:t>вирішуються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високі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показники</a:t>
            </a:r>
            <a:r>
              <a:rPr lang="ru-RU" dirty="0">
                <a:sym typeface="Wingdings" panose="05000000000000000000" pitchFamily="2" charset="2"/>
              </a:rPr>
              <a:t> на </a:t>
            </a:r>
            <a:r>
              <a:rPr lang="ru-RU" dirty="0" err="1">
                <a:sym typeface="Wingdings" panose="05000000000000000000" pitchFamily="2" charset="2"/>
              </a:rPr>
              <a:t>ділянках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тіла</a:t>
            </a:r>
            <a:r>
              <a:rPr lang="ru-RU" dirty="0">
                <a:sym typeface="Wingdings" panose="05000000000000000000" pitchFamily="2" charset="2"/>
              </a:rPr>
              <a:t>: 
Скотч і </a:t>
            </a:r>
            <a:r>
              <a:rPr lang="ru-RU" dirty="0" err="1">
                <a:sym typeface="Wingdings" panose="05000000000000000000" pitchFamily="2" charset="2"/>
              </a:rPr>
              <a:t>противорсові</a:t>
            </a:r>
            <a:r>
              <a:rPr lang="ru-RU" dirty="0">
                <a:sym typeface="Wingdings" panose="05000000000000000000" pitchFamily="2" charset="2"/>
              </a:rPr>
              <a:t> валики </a:t>
            </a:r>
            <a:r>
              <a:rPr lang="ru-RU" dirty="0" err="1">
                <a:sym typeface="Wingdings" panose="05000000000000000000" pitchFamily="2" charset="2"/>
              </a:rPr>
              <a:t>є</a:t>
            </a:r>
            <a:r>
              <a:rPr lang="ru-RU" dirty="0">
                <a:sym typeface="Wingdings" panose="05000000000000000000" pitchFamily="2" charset="2"/>
              </a:rPr>
              <a:t> хорошим </a:t>
            </a:r>
            <a:r>
              <a:rPr lang="ru-RU" dirty="0" err="1">
                <a:sym typeface="Wingdings" panose="05000000000000000000" pitchFamily="2" charset="2"/>
              </a:rPr>
              <a:t>варіантом</a:t>
            </a:r>
            <a:r>
              <a:rPr lang="ru-RU" dirty="0">
                <a:sym typeface="Wingdings" panose="05000000000000000000" pitchFamily="2" charset="2"/>
              </a:rPr>
              <a:t> для </a:t>
            </a:r>
            <a:r>
              <a:rPr lang="ru-RU" dirty="0" err="1">
                <a:sym typeface="Wingdings" panose="05000000000000000000" pitchFamily="2" charset="2"/>
              </a:rPr>
              <a:t>цього</a:t>
            </a:r>
            <a:r>
              <a:rPr lang="ru-RU" dirty="0">
                <a:sym typeface="Wingdings" panose="05000000000000000000" pitchFamily="2" charset="2"/>
              </a:rPr>
              <a:t>, особливо в </a:t>
            </a:r>
            <a:r>
              <a:rPr lang="ru-RU" dirty="0" err="1">
                <a:sym typeface="Wingdings" panose="05000000000000000000" pitchFamily="2" charset="2"/>
              </a:rPr>
              <a:t>місцях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з'єднання</a:t>
            </a:r>
            <a:r>
              <a:rPr lang="ru-RU" dirty="0">
                <a:sym typeface="Wingdings" panose="05000000000000000000" pitchFamily="2" charset="2"/>
              </a:rPr>
              <a:t>, таких як пахви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6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558D-4B13-686C-36D5-BE08D54D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План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A830-05A4-65E4-A767-CC35EDB64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загроз</a:t>
            </a:r>
            <a:r>
              <a:rPr lang="ru-RU" dirty="0"/>
              <a:t>
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випромінювань</a:t>
            </a:r>
            <a:endParaRPr lang="en-US" dirty="0"/>
          </a:p>
          <a:p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ризиків</a:t>
            </a:r>
            <a:r>
              <a:rPr lang="ru-RU" dirty="0"/>
              <a:t>
</a:t>
            </a:r>
            <a:r>
              <a:rPr lang="uk-UA" dirty="0"/>
              <a:t>Засоби індивідуального захисту</a:t>
            </a:r>
            <a:endParaRPr lang="en-US" dirty="0"/>
          </a:p>
          <a:p>
            <a:r>
              <a:rPr lang="en-US" dirty="0"/>
              <a:t>Management</a:t>
            </a:r>
          </a:p>
          <a:p>
            <a:r>
              <a:rPr lang="uk-UA" dirty="0"/>
              <a:t>Джерела</a:t>
            </a:r>
            <a:endParaRPr lang="en-US" dirty="0"/>
          </a:p>
          <a:p>
            <a:r>
              <a:rPr lang="ru-RU" dirty="0" err="1"/>
              <a:t>Питання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18297-03F5-A9D0-271D-FF767ABD5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52687EA9-DBC1-D268-5DDB-DBCFEF57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280" y="1100276"/>
            <a:ext cx="1987468" cy="2576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7BD46-5377-8EE9-1CAD-DDE731882823}"/>
              </a:ext>
            </a:extLst>
          </p:cNvPr>
          <p:cNvSpPr txBox="1"/>
          <p:nvPr/>
        </p:nvSpPr>
        <p:spPr>
          <a:xfrm>
            <a:off x="8579196" y="3744166"/>
            <a:ext cx="3114040" cy="20313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УСІ СЛАЙДИ ТА ДІАГРАМИ БУДУТЬ ЗААРХІВОВАНІ ТА ДОСТУПНІ ЗА ДОПОМОГОЮ СПЕЦІАЛЬНОГО </a:t>
            </a:r>
            <a:r>
              <a:rPr lang="en-US" dirty="0"/>
              <a:t>QR-</a:t>
            </a:r>
            <a:r>
              <a:rPr lang="ru-RU" dirty="0"/>
              <a:t>КОДУ ПОСИЛАННЯ НА </a:t>
            </a:r>
            <a:r>
              <a:rPr lang="en-US" dirty="0"/>
              <a:t>PDF-</a:t>
            </a:r>
            <a:r>
              <a:rPr lang="ru-RU" dirty="0"/>
              <a:t>ВЕРСІЮ ЦИХ СЛАЙДІВ.   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3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9ACC-A196-10B9-5CE5-202ED57A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Очистка (</a:t>
            </a:r>
            <a:r>
              <a:rPr lang="ru-RU" b="1" dirty="0" err="1">
                <a:latin typeface="+mn-lt"/>
              </a:rPr>
              <a:t>дезактивація</a:t>
            </a:r>
            <a:r>
              <a:rPr lang="ru-RU" b="1" dirty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D615-DD45-686C-39CD-20B8D8F15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ym typeface="Wingdings" panose="05000000000000000000" pitchFamily="2" charset="2"/>
              </a:rPr>
              <a:t>При </a:t>
            </a:r>
            <a:r>
              <a:rPr lang="ru-RU" dirty="0" err="1">
                <a:sym typeface="Wingdings" panose="05000000000000000000" pitchFamily="2" charset="2"/>
              </a:rPr>
              <a:t>звиклому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протиранні</a:t>
            </a:r>
            <a:r>
              <a:rPr lang="ru-RU" dirty="0">
                <a:sym typeface="Wingdings" panose="05000000000000000000" pitchFamily="2" charset="2"/>
              </a:rPr>
              <a:t> не </a:t>
            </a:r>
            <a:r>
              <a:rPr lang="ru-RU" dirty="0" err="1">
                <a:sym typeface="Wingdings" panose="05000000000000000000" pitchFamily="2" charset="2"/>
              </a:rPr>
              <a:t>знімаються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високі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показники</a:t>
            </a:r>
            <a:r>
              <a:rPr lang="ru-RU" dirty="0">
                <a:sym typeface="Wingdings" panose="05000000000000000000" pitchFamily="2" charset="2"/>
              </a:rPr>
              <a:t> на </a:t>
            </a:r>
            <a:r>
              <a:rPr lang="ru-RU" dirty="0" err="1">
                <a:sym typeface="Wingdings" panose="05000000000000000000" pitchFamily="2" charset="2"/>
              </a:rPr>
              <a:t>ділянках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тіла</a:t>
            </a:r>
            <a:r>
              <a:rPr lang="ru-RU" dirty="0">
                <a:sym typeface="Wingdings" panose="05000000000000000000" pitchFamily="2" charset="2"/>
              </a:rPr>
              <a:t>: </a:t>
            </a:r>
          </a:p>
          <a:p>
            <a:r>
              <a:rPr lang="ru-RU" dirty="0">
                <a:sym typeface="Wingdings" panose="05000000000000000000" pitchFamily="2" charset="2"/>
              </a:rPr>
              <a:t>Скотч і </a:t>
            </a:r>
            <a:r>
              <a:rPr lang="ru-RU" dirty="0" err="1">
                <a:sym typeface="Wingdings" panose="05000000000000000000" pitchFamily="2" charset="2"/>
              </a:rPr>
              <a:t>противорсові</a:t>
            </a:r>
            <a:r>
              <a:rPr lang="ru-RU" dirty="0">
                <a:sym typeface="Wingdings" panose="05000000000000000000" pitchFamily="2" charset="2"/>
              </a:rPr>
              <a:t> валики </a:t>
            </a:r>
            <a:r>
              <a:rPr lang="ru-RU" dirty="0" err="1">
                <a:sym typeface="Wingdings" panose="05000000000000000000" pitchFamily="2" charset="2"/>
              </a:rPr>
              <a:t>є</a:t>
            </a:r>
            <a:r>
              <a:rPr lang="ru-RU" dirty="0">
                <a:sym typeface="Wingdings" panose="05000000000000000000" pitchFamily="2" charset="2"/>
              </a:rPr>
              <a:t> хорошим </a:t>
            </a:r>
            <a:r>
              <a:rPr lang="ru-RU" dirty="0" err="1">
                <a:sym typeface="Wingdings" panose="05000000000000000000" pitchFamily="2" charset="2"/>
              </a:rPr>
              <a:t>варіантом</a:t>
            </a:r>
            <a:r>
              <a:rPr lang="ru-RU" dirty="0">
                <a:sym typeface="Wingdings" panose="05000000000000000000" pitchFamily="2" charset="2"/>
              </a:rPr>
              <a:t> для </a:t>
            </a:r>
            <a:r>
              <a:rPr lang="ru-RU" dirty="0" err="1">
                <a:sym typeface="Wingdings" panose="05000000000000000000" pitchFamily="2" charset="2"/>
              </a:rPr>
              <a:t>цього</a:t>
            </a:r>
            <a:r>
              <a:rPr lang="ru-RU" dirty="0">
                <a:sym typeface="Wingdings" panose="05000000000000000000" pitchFamily="2" charset="2"/>
              </a:rPr>
              <a:t>, особливо в </a:t>
            </a:r>
            <a:r>
              <a:rPr lang="ru-RU" dirty="0" err="1">
                <a:sym typeface="Wingdings" panose="05000000000000000000" pitchFamily="2" charset="2"/>
              </a:rPr>
              <a:t>місцях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з'єднання</a:t>
            </a:r>
            <a:r>
              <a:rPr lang="ru-RU" dirty="0">
                <a:sym typeface="Wingdings" panose="05000000000000000000" pitchFamily="2" charset="2"/>
              </a:rPr>
              <a:t>, таких як пахви 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ru-RU" dirty="0" err="1">
                <a:sym typeface="Wingdings" panose="05000000000000000000" pitchFamily="2" charset="2"/>
              </a:rPr>
              <a:t>Забруднення</a:t>
            </a:r>
            <a:r>
              <a:rPr lang="ru-RU" dirty="0">
                <a:sym typeface="Wingdings" panose="05000000000000000000" pitchFamily="2" charset="2"/>
              </a:rPr>
              <a:t> не </a:t>
            </a:r>
            <a:r>
              <a:rPr lang="ru-RU" dirty="0" err="1">
                <a:sym typeface="Wingdings" panose="05000000000000000000" pitchFamily="2" charset="2"/>
              </a:rPr>
              <a:t>повинне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перешкоджати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або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затримувати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стабілізацію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пацієнта</a:t>
            </a:r>
            <a:r>
              <a:rPr lang="ru-RU" dirty="0">
                <a:sym typeface="Wingdings" panose="05000000000000000000" pitchFamily="2" charset="2"/>
              </a:rPr>
              <a:t>:</a:t>
            </a:r>
          </a:p>
          <a:p>
            <a:r>
              <a:rPr lang="ru-RU" dirty="0" err="1">
                <a:sym typeface="Wingdings" panose="05000000000000000000" pitchFamily="2" charset="2"/>
              </a:rPr>
              <a:t>Якщо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під</a:t>
            </a:r>
            <a:r>
              <a:rPr lang="ru-RU" dirty="0">
                <a:sym typeface="Wingdings" panose="05000000000000000000" pitchFamily="2" charset="2"/>
              </a:rPr>
              <a:t> час </a:t>
            </a:r>
            <a:r>
              <a:rPr lang="ru-RU" dirty="0" err="1">
                <a:sym typeface="Wingdings" panose="05000000000000000000" pitchFamily="2" charset="2"/>
              </a:rPr>
              <a:t>процесу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дезактивації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пацієнт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стає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нестабільним</a:t>
            </a:r>
            <a:r>
              <a:rPr lang="ru-RU" dirty="0">
                <a:sym typeface="Wingdings" panose="05000000000000000000" pitchFamily="2" charset="2"/>
              </a:rPr>
              <a:t>, </a:t>
            </a:r>
            <a:r>
              <a:rPr lang="ru-RU" dirty="0" err="1">
                <a:sym typeface="Wingdings" panose="05000000000000000000" pitchFamily="2" charset="2"/>
              </a:rPr>
              <a:t>зупиніть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дезактивацію</a:t>
            </a:r>
            <a:r>
              <a:rPr lang="ru-RU" dirty="0">
                <a:sym typeface="Wingdings" panose="05000000000000000000" pitchFamily="2" charset="2"/>
              </a:rPr>
              <a:t> та </a:t>
            </a:r>
            <a:r>
              <a:rPr lang="ru-RU" dirty="0" err="1">
                <a:sym typeface="Wingdings" panose="05000000000000000000" pitchFamily="2" charset="2"/>
              </a:rPr>
              <a:t>забезпечте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медичне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втручання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54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uk-UA" b="1" dirty="0">
                <a:latin typeface="+mn-lt"/>
              </a:rPr>
              <a:t>Заходи</a:t>
            </a:r>
            <a:r>
              <a:rPr lang="en-US" dirty="0">
                <a:latin typeface="+mn-lt"/>
              </a:rPr>
              <a:t> </a:t>
            </a:r>
            <a:r>
              <a:rPr lang="uk-UA" b="1" dirty="0">
                <a:latin typeface="+mn-lt"/>
              </a:rPr>
              <a:t>регулювання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8CA8-4E01-FD25-A440-CD4553B6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Травма та </a:t>
            </a:r>
            <a:r>
              <a:rPr lang="ru-RU" dirty="0" err="1"/>
              <a:t>невідкладна</a:t>
            </a:r>
            <a:r>
              <a:rPr lang="ru-RU" dirty="0"/>
              <a:t> </a:t>
            </a:r>
            <a:r>
              <a:rPr lang="ru-RU" dirty="0" err="1"/>
              <a:t>медична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пріоритет</a:t>
            </a:r>
            <a:r>
              <a:rPr lang="ru-RU" dirty="0"/>
              <a:t> над </a:t>
            </a:r>
            <a:r>
              <a:rPr lang="ru-RU" dirty="0" err="1"/>
              <a:t>дезактивацією</a:t>
            </a:r>
            <a:r>
              <a:rPr lang="ru-RU" dirty="0"/>
              <a:t> (</a:t>
            </a:r>
            <a:r>
              <a:rPr lang="ru-RU" dirty="0" err="1"/>
              <a:t>очисткою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 err="1"/>
              <a:t>Створює</a:t>
            </a:r>
            <a:r>
              <a:rPr lang="ru-RU" dirty="0"/>
              <a:t> невеликий </a:t>
            </a:r>
            <a:r>
              <a:rPr lang="ru-RU" dirty="0" err="1"/>
              <a:t>ризик</a:t>
            </a:r>
            <a:r>
              <a:rPr lang="ru-RU" dirty="0"/>
              <a:t> для </a:t>
            </a:r>
            <a:r>
              <a:rPr lang="ru-RU" dirty="0" err="1"/>
              <a:t>всіх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носить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.
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та </a:t>
            </a:r>
            <a:r>
              <a:rPr lang="ru-RU" dirty="0" err="1"/>
              <a:t>одяг</a:t>
            </a:r>
            <a:r>
              <a:rPr lang="ru-RU" dirty="0"/>
              <a:t> з </a:t>
            </a:r>
            <a:r>
              <a:rPr lang="ru-RU" dirty="0" err="1"/>
              <a:t>довгими</a:t>
            </a:r>
            <a:r>
              <a:rPr lang="ru-RU" dirty="0"/>
              <a:t> рукавами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найважливішими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
</a:t>
            </a:r>
            <a:endParaRPr lang="en-US" dirty="0"/>
          </a:p>
          <a:p>
            <a:r>
              <a:rPr lang="ru-RU" dirty="0" err="1"/>
              <a:t>Дезактивація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видаленні</a:t>
            </a:r>
            <a:r>
              <a:rPr lang="ru-RU" dirty="0"/>
              <a:t> альфа- та бета-</a:t>
            </a:r>
            <a:r>
              <a:rPr lang="ru-RU" dirty="0" err="1"/>
              <a:t>випромінюючих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та </a:t>
            </a:r>
            <a:r>
              <a:rPr lang="ru-RU" dirty="0" err="1"/>
              <a:t>одягу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ru-RU" dirty="0" err="1"/>
              <a:t>Пацієнти</a:t>
            </a:r>
            <a:r>
              <a:rPr lang="ru-RU" dirty="0"/>
              <a:t> з </a:t>
            </a:r>
            <a:r>
              <a:rPr lang="ru-RU" dirty="0" err="1"/>
              <a:t>прийомом</a:t>
            </a:r>
            <a:r>
              <a:rPr lang="ru-RU" dirty="0"/>
              <a:t> </a:t>
            </a:r>
            <a:r>
              <a:rPr lang="ru-RU" dirty="0" err="1"/>
              <a:t>всередину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потребувати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(</a:t>
            </a:r>
            <a:r>
              <a:rPr lang="ru-RU" dirty="0" err="1"/>
              <a:t>хелатування</a:t>
            </a:r>
            <a:r>
              <a:rPr lang="ru-RU" dirty="0"/>
              <a:t>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6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uk-UA" b="1" dirty="0">
                <a:latin typeface="+mn-lt"/>
              </a:rPr>
              <a:t>Час до блювання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64C7C1-263C-602A-6FD1-D3E84D649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006" y="2451784"/>
            <a:ext cx="11399987" cy="401768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F7E84-F3E6-A041-8054-E387682A1103}"/>
              </a:ext>
            </a:extLst>
          </p:cNvPr>
          <p:cNvSpPr txBox="1"/>
          <p:nvPr/>
        </p:nvSpPr>
        <p:spPr>
          <a:xfrm>
            <a:off x="838200" y="1384925"/>
            <a:ext cx="755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Раннє</a:t>
            </a:r>
            <a:r>
              <a:rPr lang="ru-RU" dirty="0"/>
              <a:t> і </a:t>
            </a:r>
            <a:r>
              <a:rPr lang="ru-RU" dirty="0" err="1"/>
              <a:t>тривале</a:t>
            </a:r>
            <a:r>
              <a:rPr lang="ru-RU" dirty="0"/>
              <a:t> </a:t>
            </a:r>
            <a:r>
              <a:rPr lang="ru-RU" dirty="0" err="1"/>
              <a:t>блювання</a:t>
            </a:r>
            <a:r>
              <a:rPr lang="ru-RU" dirty="0"/>
              <a:t> </a:t>
            </a:r>
            <a:r>
              <a:rPr lang="ru-RU" dirty="0" err="1"/>
              <a:t>корелює</a:t>
            </a:r>
            <a:r>
              <a:rPr lang="ru-RU" dirty="0"/>
              <a:t> з дозою </a:t>
            </a:r>
            <a:r>
              <a:rPr lang="ru-RU" dirty="0" err="1"/>
              <a:t>опромінення</a:t>
            </a:r>
            <a:r>
              <a:rPr lang="ru-RU" dirty="0"/>
              <a:t>
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лімфоцитів</a:t>
            </a:r>
            <a:r>
              <a:rPr lang="ru-RU" dirty="0"/>
              <a:t> </a:t>
            </a:r>
            <a:r>
              <a:rPr lang="ru-RU" dirty="0" err="1"/>
              <a:t>корелює</a:t>
            </a:r>
            <a:r>
              <a:rPr lang="ru-RU" dirty="0"/>
              <a:t> з </a:t>
            </a:r>
            <a:r>
              <a:rPr lang="ru-RU" dirty="0" err="1"/>
              <a:t>вищою</a:t>
            </a:r>
            <a:r>
              <a:rPr lang="ru-RU" dirty="0"/>
              <a:t> дозою
Початок </a:t>
            </a:r>
            <a:r>
              <a:rPr lang="ru-RU" dirty="0" err="1"/>
              <a:t>блювоти</a:t>
            </a:r>
            <a:r>
              <a:rPr lang="ru-RU" dirty="0"/>
              <a:t> &lt;4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контакту =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смертності</a:t>
            </a:r>
            <a:r>
              <a:rPr lang="ru-RU" dirty="0"/>
              <a:t>
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56948-34E0-1B86-9EEA-A801BD776148}"/>
              </a:ext>
            </a:extLst>
          </p:cNvPr>
          <p:cNvSpPr txBox="1"/>
          <p:nvPr/>
        </p:nvSpPr>
        <p:spPr>
          <a:xfrm>
            <a:off x="712989" y="6411945"/>
            <a:ext cx="299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REMM.hhs.gov</a:t>
            </a:r>
          </a:p>
        </p:txBody>
      </p:sp>
    </p:spTree>
    <p:extLst>
      <p:ext uri="{BB962C8B-B14F-4D97-AF65-F5344CB8AC3E}">
        <p14:creationId xmlns:p14="http://schemas.microsoft.com/office/powerpoint/2010/main" val="781350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b="1" dirty="0">
                <a:latin typeface="+mn-lt"/>
              </a:rPr>
              <a:t>Робота з </a:t>
            </a:r>
            <a:r>
              <a:rPr lang="ru-RU" b="1" dirty="0" err="1">
                <a:latin typeface="+mn-lt"/>
              </a:rPr>
              <a:t>радіаційними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опіками</a:t>
            </a:r>
            <a:r>
              <a:rPr lang="ru-RU" b="1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8CA8-4E01-FD25-A440-CD4553B6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Поводяться</a:t>
            </a:r>
            <a:r>
              <a:rPr lang="ru-RU" dirty="0"/>
              <a:t> </a:t>
            </a:r>
            <a:r>
              <a:rPr lang="ru-RU" dirty="0" err="1"/>
              <a:t>інакше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термічні</a:t>
            </a:r>
            <a:r>
              <a:rPr lang="ru-RU" dirty="0"/>
              <a:t> </a:t>
            </a:r>
            <a:r>
              <a:rPr lang="ru-RU" dirty="0" err="1"/>
              <a:t>опіки</a:t>
            </a:r>
            <a:r>
              <a:rPr lang="ru-RU" dirty="0"/>
              <a:t>
</a:t>
            </a:r>
            <a:r>
              <a:rPr lang="ru-RU" dirty="0" err="1"/>
              <a:t>Затримка</a:t>
            </a:r>
            <a:r>
              <a:rPr lang="ru-RU" dirty="0"/>
              <a:t> початку </a:t>
            </a:r>
            <a:r>
              <a:rPr lang="ru-RU" dirty="0" err="1"/>
              <a:t>захворювання</a:t>
            </a:r>
            <a:r>
              <a:rPr lang="ru-RU" dirty="0"/>
              <a:t> на </a:t>
            </a:r>
            <a:r>
              <a:rPr lang="ru-RU" dirty="0" err="1"/>
              <a:t>кілька</a:t>
            </a:r>
            <a:r>
              <a:rPr lang="ru-RU" dirty="0"/>
              <a:t> годин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
</a:t>
            </a:r>
            <a:r>
              <a:rPr lang="ru-RU" dirty="0" err="1"/>
              <a:t>Тривала</a:t>
            </a:r>
            <a:r>
              <a:rPr lang="ru-RU" dirty="0"/>
              <a:t> </a:t>
            </a:r>
            <a:r>
              <a:rPr lang="ru-RU" dirty="0" err="1"/>
              <a:t>фізіологія</a:t>
            </a:r>
            <a:r>
              <a:rPr lang="ru-RU" dirty="0"/>
              <a:t> </a:t>
            </a:r>
            <a:r>
              <a:rPr lang="ru-RU" dirty="0" err="1"/>
              <a:t>опіку</a:t>
            </a:r>
            <a:r>
              <a:rPr lang="ru-RU" dirty="0"/>
              <a:t> і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повільне</a:t>
            </a:r>
            <a:r>
              <a:rPr lang="ru-RU" dirty="0"/>
              <a:t> </a:t>
            </a:r>
            <a:r>
              <a:rPr lang="ru-RU" dirty="0" err="1"/>
              <a:t>загоєння</a:t>
            </a:r>
            <a:r>
              <a:rPr lang="ru-RU" dirty="0"/>
              <a:t>
Як правило,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заплановані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косметичні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проводити</a:t>
            </a:r>
            <a:r>
              <a:rPr lang="ru-RU" dirty="0"/>
              <a:t> до </a:t>
            </a:r>
            <a:r>
              <a:rPr lang="ru-RU" dirty="0" err="1"/>
              <a:t>появи</a:t>
            </a:r>
            <a:r>
              <a:rPr lang="ru-RU" dirty="0"/>
              <a:t>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гострого</a:t>
            </a:r>
            <a:r>
              <a:rPr lang="ru-RU" dirty="0"/>
              <a:t> </a:t>
            </a:r>
            <a:r>
              <a:rPr lang="ru-RU" dirty="0" err="1"/>
              <a:t>променевого</a:t>
            </a:r>
            <a:r>
              <a:rPr lang="ru-RU" dirty="0"/>
              <a:t> синдрому, </a:t>
            </a:r>
            <a:r>
              <a:rPr lang="ru-RU" dirty="0" err="1"/>
              <a:t>інакше</a:t>
            </a:r>
            <a:r>
              <a:rPr lang="ru-RU" dirty="0"/>
              <a:t> </a:t>
            </a:r>
            <a:r>
              <a:rPr lang="ru-RU" dirty="0" err="1"/>
              <a:t>лікувати</a:t>
            </a:r>
            <a:r>
              <a:rPr lang="ru-RU" dirty="0"/>
              <a:t> так само,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термічні</a:t>
            </a:r>
            <a:r>
              <a:rPr lang="ru-RU" dirty="0"/>
              <a:t> </a:t>
            </a:r>
            <a:r>
              <a:rPr lang="ru-RU" dirty="0" err="1"/>
              <a:t>опіки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2600-A742-4515-CDFE-88277EA3E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sz="4000" b="1" dirty="0" err="1">
                <a:latin typeface="+mn-lt"/>
              </a:rPr>
              <a:t>Гострий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радіаційний</a:t>
            </a:r>
            <a:r>
              <a:rPr lang="ru-RU" sz="4000" b="1" dirty="0">
                <a:latin typeface="+mn-lt"/>
              </a:rPr>
              <a:t> синдром</a:t>
            </a:r>
            <a:r>
              <a:rPr lang="en-US" b="1" dirty="0">
                <a:latin typeface="+mn-lt"/>
              </a:rPr>
              <a:t> (ARS)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06000F-5ACD-ED55-FA39-C4082AAF9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03" y="1492536"/>
            <a:ext cx="11790571" cy="452989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B3EC7-A85D-3A5D-084C-F34727D62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57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b="1" dirty="0" err="1">
                <a:latin typeface="+mn-lt"/>
              </a:rPr>
              <a:t>Управління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підгрупами</a:t>
            </a:r>
            <a:r>
              <a:rPr lang="ru-RU" b="1" dirty="0">
                <a:latin typeface="+mn-lt"/>
              </a:rPr>
              <a:t> АРС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8CA8-4E01-FD25-A440-CD4553B6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635" y="1578481"/>
            <a:ext cx="5257800" cy="4351338"/>
          </a:xfrm>
        </p:spPr>
        <p:txBody>
          <a:bodyPr>
            <a:normAutofit/>
          </a:bodyPr>
          <a:lstStyle/>
          <a:p>
            <a:r>
              <a:rPr lang="ru-RU" dirty="0" err="1"/>
              <a:t>Гематопоетичний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за </a:t>
            </a:r>
            <a:r>
              <a:rPr lang="ru-RU" dirty="0" err="1"/>
              <a:t>недостатністю</a:t>
            </a:r>
            <a:r>
              <a:rPr lang="ru-RU" dirty="0"/>
              <a:t> </a:t>
            </a:r>
            <a:r>
              <a:rPr lang="ru-RU" dirty="0" err="1"/>
              <a:t>кісткового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лейкопенії</a:t>
            </a:r>
            <a:r>
              <a:rPr lang="ru-RU" dirty="0"/>
              <a:t>
При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переливати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лейко-зниженими</a:t>
            </a:r>
            <a:r>
              <a:rPr lang="ru-RU" dirty="0"/>
              <a:t>, </a:t>
            </a:r>
            <a:r>
              <a:rPr lang="ru-RU" dirty="0" err="1"/>
              <a:t>опроміненими</a:t>
            </a:r>
            <a:r>
              <a:rPr lang="ru-RU" dirty="0"/>
              <a:t> препаратами </a:t>
            </a:r>
            <a:r>
              <a:rPr lang="ru-RU" dirty="0" err="1"/>
              <a:t>крові</a:t>
            </a:r>
            <a:r>
              <a:rPr lang="ru-RU" dirty="0"/>
              <a:t>
</a:t>
            </a:r>
            <a:r>
              <a:rPr lang="ru-RU" dirty="0" err="1"/>
              <a:t>Лімфопенія</a:t>
            </a:r>
            <a:r>
              <a:rPr lang="ru-RU" dirty="0"/>
              <a:t> </a:t>
            </a:r>
            <a:r>
              <a:rPr lang="ru-RU" dirty="0" err="1"/>
              <a:t>корелює</a:t>
            </a:r>
            <a:r>
              <a:rPr lang="ru-RU" dirty="0"/>
              <a:t> з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високою</a:t>
            </a:r>
            <a:r>
              <a:rPr lang="ru-RU" dirty="0"/>
              <a:t> дозою </a:t>
            </a:r>
            <a:r>
              <a:rPr lang="ru-RU" dirty="0" err="1"/>
              <a:t>опромінення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B40B89-7461-0EAC-3780-C29983C86AED}"/>
              </a:ext>
            </a:extLst>
          </p:cNvPr>
          <p:cNvSpPr txBox="1"/>
          <p:nvPr/>
        </p:nvSpPr>
        <p:spPr>
          <a:xfrm>
            <a:off x="498764" y="5824429"/>
            <a:ext cx="5772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Або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скористатися</a:t>
            </a:r>
            <a:r>
              <a:rPr lang="ru-RU" dirty="0"/>
              <a:t> </a:t>
            </a:r>
            <a:r>
              <a:rPr lang="ru-RU" dirty="0" err="1"/>
              <a:t>інтерактивним</a:t>
            </a:r>
            <a:r>
              <a:rPr lang="ru-RU" dirty="0"/>
              <a:t> калькулятором:
</a:t>
            </a:r>
            <a:r>
              <a:rPr lang="en-US" dirty="0"/>
              <a:t>https://remm.hhs.gov/aboutlymphocytedepletion.htm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A6761-C34A-A3B6-230A-8C067A18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37" y="1578481"/>
            <a:ext cx="3962083" cy="49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93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36" y="252918"/>
            <a:ext cx="11648440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Метод </a:t>
            </a:r>
            <a:r>
              <a:rPr lang="ru-RU" b="1" dirty="0" err="1">
                <a:latin typeface="+mn-lt"/>
              </a:rPr>
              <a:t>Гускової</a:t>
            </a:r>
            <a:r>
              <a:rPr lang="ru-RU" b="1" dirty="0">
                <a:latin typeface="+mn-lt"/>
              </a:rPr>
              <a:t> для </a:t>
            </a:r>
            <a:r>
              <a:rPr lang="ru-RU" b="1" dirty="0" err="1">
                <a:latin typeface="+mn-lt"/>
              </a:rPr>
              <a:t>оцінки</a:t>
            </a:r>
            <a:r>
              <a:rPr lang="ru-RU" b="1" dirty="0">
                <a:latin typeface="+mn-lt"/>
              </a:rPr>
              <a:t> гамма-</a:t>
            </a:r>
            <a:r>
              <a:rPr lang="ru-RU" b="1" dirty="0" err="1">
                <a:latin typeface="+mn-lt"/>
              </a:rPr>
              <a:t>дози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8CA8-4E01-FD25-A440-CD4553B6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65" y="1546806"/>
            <a:ext cx="76045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Gy</a:t>
            </a:r>
            <a:r>
              <a:rPr lang="en-US" sz="2400" b="1" dirty="0"/>
              <a:t> </a:t>
            </a:r>
            <a:r>
              <a:rPr lang="ru-RU" sz="2400" b="1" dirty="0"/>
              <a:t>Доза</a:t>
            </a:r>
            <a:r>
              <a:rPr lang="en-US" sz="2400" b="1" dirty="0"/>
              <a:t> = [a – b] x [log</a:t>
            </a:r>
            <a:r>
              <a:rPr lang="en-US" sz="2400" b="1" baseline="-25000" dirty="0"/>
              <a:t>10</a:t>
            </a:r>
            <a:r>
              <a:rPr lang="en-US" sz="2400" b="1" dirty="0"/>
              <a:t> </a:t>
            </a:r>
            <a:r>
              <a:rPr lang="ru-RU" sz="2400" b="1" dirty="0" err="1"/>
              <a:t>Кількість</a:t>
            </a:r>
            <a:r>
              <a:rPr lang="ru-RU" sz="2400" b="1" dirty="0"/>
              <a:t> </a:t>
            </a:r>
            <a:r>
              <a:rPr lang="ru-RU" sz="2400" b="1" dirty="0" err="1"/>
              <a:t>лімфоцитів</a:t>
            </a:r>
            <a:r>
              <a:rPr lang="en-US" sz="2400" b="1" dirty="0"/>
              <a:t>]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ru-RU" sz="1600" dirty="0"/>
              <a:t>Де </a:t>
            </a:r>
            <a:r>
              <a:rPr lang="en-US" sz="1600" dirty="0" err="1"/>
              <a:t>Gy</a:t>
            </a:r>
            <a:r>
              <a:rPr lang="en-US" sz="1600" dirty="0"/>
              <a:t> — </a:t>
            </a:r>
            <a:r>
              <a:rPr lang="ru-RU" sz="1600" dirty="0" err="1"/>
              <a:t>еквіваленти</a:t>
            </a:r>
            <a:r>
              <a:rPr lang="ru-RU" sz="1600" dirty="0"/>
              <a:t> гамма-доз
Де </a:t>
            </a:r>
            <a:r>
              <a:rPr lang="en-US" sz="1600" dirty="0"/>
              <a:t>a </a:t>
            </a:r>
            <a:r>
              <a:rPr lang="ru-RU" sz="1600" dirty="0"/>
              <a:t>і </a:t>
            </a:r>
            <a:r>
              <a:rPr lang="en-US" sz="1600" dirty="0"/>
              <a:t>b - </a:t>
            </a:r>
            <a:r>
              <a:rPr lang="ru-RU" sz="1600" dirty="0" err="1"/>
              <a:t>коефіцієнти</a:t>
            </a:r>
            <a:r>
              <a:rPr lang="ru-RU" sz="1600" dirty="0"/>
              <a:t>
Де </a:t>
            </a:r>
            <a:r>
              <a:rPr lang="ru-RU" sz="1600" dirty="0" err="1"/>
              <a:t>кількість</a:t>
            </a:r>
            <a:r>
              <a:rPr lang="ru-RU" sz="1600" dirty="0"/>
              <a:t> </a:t>
            </a:r>
            <a:r>
              <a:rPr lang="ru-RU" sz="1600" dirty="0" err="1"/>
              <a:t>лімфоцитів</a:t>
            </a:r>
            <a:r>
              <a:rPr lang="ru-RU" sz="1600" dirty="0"/>
              <a:t> - </a:t>
            </a:r>
            <a:r>
              <a:rPr lang="ru-RU" sz="1600" dirty="0" err="1"/>
              <a:t>загальна</a:t>
            </a:r>
            <a:r>
              <a:rPr lang="ru-RU" sz="1600" dirty="0"/>
              <a:t> </a:t>
            </a:r>
            <a:r>
              <a:rPr lang="ru-RU" sz="1600" dirty="0" err="1"/>
              <a:t>кількість</a:t>
            </a:r>
            <a:r>
              <a:rPr lang="ru-RU" sz="1600" dirty="0"/>
              <a:t> </a:t>
            </a:r>
            <a:r>
              <a:rPr lang="ru-RU" sz="1600" dirty="0" err="1"/>
              <a:t>лімфоцитів</a:t>
            </a:r>
            <a:endParaRPr lang="ru-RU" sz="1600" dirty="0"/>
          </a:p>
          <a:p>
            <a:pPr marL="457200" lvl="1" indent="0">
              <a:buNone/>
            </a:pPr>
            <a:r>
              <a:rPr lang="ru-RU" sz="1600" dirty="0"/>
              <a:t> (</a:t>
            </a:r>
            <a:r>
              <a:rPr lang="en-US" sz="1600" dirty="0"/>
              <a:t>10</a:t>
            </a:r>
            <a:r>
              <a:rPr lang="en-US" sz="1600" baseline="30000" dirty="0"/>
              <a:t>9</a:t>
            </a:r>
            <a:r>
              <a:rPr lang="en-US" sz="1600" dirty="0"/>
              <a:t> </a:t>
            </a:r>
            <a:r>
              <a:rPr lang="ru-RU" sz="1600" dirty="0" err="1"/>
              <a:t>клітин</a:t>
            </a:r>
            <a:r>
              <a:rPr lang="ru-RU" sz="1600" dirty="0"/>
              <a:t>/</a:t>
            </a:r>
            <a:r>
              <a:rPr lang="ru-RU" sz="1600" dirty="0" err="1"/>
              <a:t>літр</a:t>
            </a:r>
            <a:r>
              <a:rPr lang="en-US" sz="1600" dirty="0"/>
              <a:t>)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			</a:t>
            </a:r>
            <a:r>
              <a:rPr lang="ru-RU" sz="1800" dirty="0"/>
              <a:t>Або</a:t>
            </a:r>
            <a:endParaRPr lang="en-US" sz="1800" dirty="0"/>
          </a:p>
          <a:p>
            <a:pPr marL="0" indent="0">
              <a:buNone/>
            </a:pPr>
            <a:r>
              <a:rPr lang="ru-RU" sz="2400" b="1" dirty="0" err="1"/>
              <a:t>Номограма</a:t>
            </a:r>
            <a:r>
              <a:rPr lang="ru-RU" sz="2400" b="1" dirty="0"/>
              <a:t> </a:t>
            </a:r>
            <a:r>
              <a:rPr lang="ru-RU" sz="2400" b="1" dirty="0" err="1"/>
              <a:t>Гускової</a:t>
            </a:r>
            <a:r>
              <a:rPr lang="ru-RU" sz="2400" b="1" dirty="0"/>
              <a:t>
</a:t>
            </a:r>
            <a:r>
              <a:rPr lang="ru-RU" sz="1600" dirty="0"/>
              <a:t>Коли </a:t>
            </a:r>
            <a:r>
              <a:rPr lang="ru-RU" sz="1600" dirty="0" err="1"/>
              <a:t>дні</a:t>
            </a:r>
            <a:r>
              <a:rPr lang="ru-RU" sz="1600" dirty="0"/>
              <a:t> з моменту </a:t>
            </a:r>
            <a:r>
              <a:rPr lang="ru-RU" sz="1600" dirty="0" err="1"/>
              <a:t>впливу</a:t>
            </a:r>
            <a:r>
              <a:rPr lang="ru-RU" sz="1600" dirty="0"/>
              <a:t> </a:t>
            </a:r>
            <a:r>
              <a:rPr lang="ru-RU" sz="1600" dirty="0" err="1"/>
              <a:t>перетинаються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спостережуваними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 err="1"/>
              <a:t>лімфоцитами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2743200" lvl="6" indent="0">
              <a:buNone/>
            </a:pPr>
            <a:r>
              <a:rPr lang="en-US" dirty="0"/>
              <a:t>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4D8A0-4CC5-E6B1-7B2F-A38E3226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37" y="1578481"/>
            <a:ext cx="3962083" cy="491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B40B89-7461-0EAC-3780-C29983C86AED}"/>
              </a:ext>
            </a:extLst>
          </p:cNvPr>
          <p:cNvSpPr txBox="1"/>
          <p:nvPr/>
        </p:nvSpPr>
        <p:spPr>
          <a:xfrm>
            <a:off x="1259597" y="5580361"/>
            <a:ext cx="5289418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Альтернатива: </a:t>
            </a:r>
            <a:r>
              <a:rPr lang="ru-RU" dirty="0" err="1"/>
              <a:t>інтерактивний</a:t>
            </a:r>
            <a:r>
              <a:rPr lang="ru-RU" dirty="0"/>
              <a:t> калькулятор в </a:t>
            </a:r>
            <a:r>
              <a:rPr lang="ru-RU" dirty="0" err="1"/>
              <a:t>додатку</a:t>
            </a:r>
            <a:r>
              <a:rPr lang="ru-RU" dirty="0"/>
              <a:t> </a:t>
            </a:r>
            <a:r>
              <a:rPr lang="en-US" dirty="0"/>
              <a:t>REMM </a:t>
            </a:r>
            <a:r>
              <a:rPr lang="ru-RU" dirty="0" err="1"/>
              <a:t>або</a:t>
            </a:r>
            <a:r>
              <a:rPr lang="ru-RU" dirty="0"/>
              <a:t> за </a:t>
            </a:r>
            <a:r>
              <a:rPr lang="ru-RU" dirty="0" err="1"/>
              <a:t>адресою</a:t>
            </a:r>
            <a:r>
              <a:rPr lang="ru-RU" dirty="0"/>
              <a:t>:
</a:t>
            </a:r>
            <a:r>
              <a:rPr lang="en-US" dirty="0"/>
              <a:t>https://remm.hhs.gov/aboutlymphocytedepletion.htm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C23A3-3460-B436-3310-CBC15777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58" y="5569597"/>
            <a:ext cx="660938" cy="6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7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7D4-23EA-55A5-EC5F-4F880CF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b="1" dirty="0" err="1">
                <a:latin typeface="+mn-lt"/>
              </a:rPr>
              <a:t>Управління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підгрупами</a:t>
            </a:r>
            <a:r>
              <a:rPr lang="ru-RU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ARS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8CA8-4E01-FD25-A440-CD4553B6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036" cy="4351338"/>
          </a:xfrm>
        </p:spPr>
        <p:txBody>
          <a:bodyPr>
            <a:normAutofit/>
          </a:bodyPr>
          <a:lstStyle/>
          <a:p>
            <a:r>
              <a:rPr lang="ru-RU" dirty="0" err="1"/>
              <a:t>Шлунково-кишкові</a:t>
            </a:r>
            <a:endParaRPr lang="en-US" dirty="0"/>
          </a:p>
          <a:p>
            <a:pPr lvl="1"/>
            <a:r>
              <a:rPr lang="ru-RU" dirty="0" err="1"/>
              <a:t>Спостерігається</a:t>
            </a:r>
            <a:r>
              <a:rPr lang="ru-RU" dirty="0"/>
              <a:t> в </a:t>
            </a:r>
            <a:r>
              <a:rPr lang="ru-RU" dirty="0" err="1"/>
              <a:t>перші</a:t>
            </a:r>
            <a:r>
              <a:rPr lang="ru-RU" dirty="0"/>
              <a:t> 1-2 </a:t>
            </a:r>
            <a:r>
              <a:rPr lang="ru-RU" dirty="0" err="1"/>
              <a:t>дні</a:t>
            </a:r>
            <a:r>
              <a:rPr lang="ru-RU" dirty="0"/>
              <a:t>, </a:t>
            </a:r>
            <a:r>
              <a:rPr lang="ru-RU" dirty="0" err="1"/>
              <a:t>є</a:t>
            </a:r>
            <a:r>
              <a:rPr lang="ru-RU" dirty="0"/>
              <a:t> результатом </a:t>
            </a:r>
            <a:r>
              <a:rPr lang="ru-RU" dirty="0" err="1"/>
              <a:t>руйнування</a:t>
            </a:r>
            <a:r>
              <a:rPr lang="ru-RU" dirty="0"/>
              <a:t> ворсинок кишечника + </a:t>
            </a:r>
            <a:r>
              <a:rPr lang="ru-RU" dirty="0" err="1"/>
              <a:t>променевого</a:t>
            </a:r>
            <a:r>
              <a:rPr lang="ru-RU" dirty="0"/>
              <a:t> </a:t>
            </a:r>
            <a:r>
              <a:rPr lang="ru-RU" dirty="0" err="1"/>
              <a:t>коліту</a:t>
            </a:r>
            <a:r>
              <a:rPr lang="ru-RU" dirty="0"/>
              <a:t>
</a:t>
            </a:r>
            <a:r>
              <a:rPr lang="ru-RU" dirty="0" err="1"/>
              <a:t>Результуючий</a:t>
            </a:r>
            <a:r>
              <a:rPr lang="ru-RU" dirty="0"/>
              <a:t> дисбаланс </a:t>
            </a:r>
            <a:r>
              <a:rPr lang="ru-RU" dirty="0" err="1"/>
              <a:t>рідини</a:t>
            </a:r>
            <a:r>
              <a:rPr lang="ru-RU" dirty="0"/>
              <a:t> та </a:t>
            </a:r>
            <a:r>
              <a:rPr lang="ru-RU" dirty="0" err="1"/>
              <a:t>електролітів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ретельного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
</a:t>
            </a:r>
            <a:r>
              <a:rPr lang="ru-RU" dirty="0" err="1"/>
              <a:t>Ентеральні</a:t>
            </a:r>
            <a:r>
              <a:rPr lang="ru-RU" dirty="0"/>
              <a:t> корми, як правило, </a:t>
            </a:r>
            <a:r>
              <a:rPr lang="ru-RU" dirty="0" err="1"/>
              <a:t>дуже</a:t>
            </a:r>
            <a:r>
              <a:rPr lang="ru-RU" dirty="0"/>
              <a:t> погано </a:t>
            </a:r>
            <a:r>
              <a:rPr lang="ru-RU" dirty="0" err="1"/>
              <a:t>переносяться</a:t>
            </a:r>
            <a:r>
              <a:rPr lang="ru-RU" dirty="0"/>
              <a:t>
</a:t>
            </a:r>
            <a:r>
              <a:rPr lang="en-US" dirty="0"/>
              <a:t>Tx: </a:t>
            </a:r>
            <a:r>
              <a:rPr lang="ru-RU" dirty="0" err="1"/>
              <a:t>ондансетрон</a:t>
            </a:r>
            <a:r>
              <a:rPr lang="ru-RU" dirty="0"/>
              <a:t>, </a:t>
            </a:r>
            <a:r>
              <a:rPr lang="ru-RU" dirty="0" err="1"/>
              <a:t>бензодіазепіни</a:t>
            </a:r>
            <a:r>
              <a:rPr lang="ru-RU" dirty="0"/>
              <a:t>, </a:t>
            </a:r>
            <a:r>
              <a:rPr lang="ru-RU" dirty="0" err="1"/>
              <a:t>рідини</a:t>
            </a:r>
            <a:r>
              <a:rPr lang="ru-RU" dirty="0"/>
              <a:t> </a:t>
            </a:r>
            <a:r>
              <a:rPr lang="en-US" dirty="0"/>
              <a:t>IV </a:t>
            </a:r>
            <a:r>
              <a:rPr lang="ru-RU" dirty="0"/>
              <a:t>і </a:t>
            </a:r>
            <a:r>
              <a:rPr lang="ru-RU" dirty="0" err="1"/>
              <a:t>внутрішньовенні</a:t>
            </a:r>
            <a:r>
              <a:rPr lang="ru-RU" dirty="0"/>
              <a:t> </a:t>
            </a:r>
            <a:r>
              <a:rPr lang="ru-RU" dirty="0" err="1"/>
              <a:t>електоліти</a:t>
            </a:r>
            <a:r>
              <a:rPr lang="ru-RU" dirty="0"/>
              <a:t>, </a:t>
            </a:r>
            <a:r>
              <a:rPr lang="en-US" dirty="0"/>
              <a:t>TPN, </a:t>
            </a:r>
            <a:r>
              <a:rPr lang="ru-RU" dirty="0" err="1"/>
              <a:t>лоперамід</a:t>
            </a:r>
            <a:endParaRPr lang="en-US" dirty="0"/>
          </a:p>
          <a:p>
            <a:r>
              <a:rPr lang="ru-RU" dirty="0" err="1"/>
              <a:t>Неврологічні</a:t>
            </a:r>
            <a:endParaRPr lang="en-US" dirty="0"/>
          </a:p>
          <a:p>
            <a:pPr lvl="1"/>
            <a:r>
              <a:rPr lang="en-US" dirty="0"/>
              <a:t>Typically only observed in very high doses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EF23-96A4-71BE-B0CC-BBFE872F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BF86-0CF5-E374-62B6-F752F525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0172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sz="3600" b="1" dirty="0" err="1">
                <a:latin typeface="+mn-lt"/>
              </a:rPr>
              <a:t>Регулювання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внутрішнього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забруднення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870F8-3880-C642-C922-E2BA16062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err="1"/>
              <a:t>Медичне</a:t>
            </a:r>
            <a:r>
              <a:rPr lang="ru-RU" b="1" dirty="0"/>
              <a:t> </a:t>
            </a:r>
            <a:r>
              <a:rPr lang="ru-RU" b="1" dirty="0" err="1"/>
              <a:t>врегулювання</a:t>
            </a:r>
            <a:r>
              <a:rPr lang="ru-RU" b="1" dirty="0"/>
              <a:t> </a:t>
            </a:r>
            <a:r>
              <a:rPr lang="ru-RU" b="1" dirty="0" err="1"/>
              <a:t>внутрішнього</a:t>
            </a:r>
            <a:r>
              <a:rPr lang="ru-RU" b="1" dirty="0"/>
              <a:t> </a:t>
            </a:r>
            <a:r>
              <a:rPr lang="ru-RU" b="1" dirty="0" err="1"/>
              <a:t>забруднення</a:t>
            </a:r>
            <a:endParaRPr lang="ru-RU" b="1" dirty="0"/>
          </a:p>
          <a:p>
            <a:r>
              <a:rPr lang="ru-RU" b="1" dirty="0"/>
              <a:t>  
</a:t>
            </a:r>
            <a:r>
              <a:rPr lang="ru-RU" dirty="0"/>
              <a:t>Для </a:t>
            </a:r>
            <a:r>
              <a:rPr lang="ru-RU" dirty="0" err="1"/>
              <a:t>використання</a:t>
            </a:r>
            <a:r>
              <a:rPr lang="ru-RU" dirty="0"/>
              <a:t> з </a:t>
            </a:r>
            <a:r>
              <a:rPr lang="ru-RU" dirty="0" err="1"/>
              <a:t>помірним</a:t>
            </a:r>
            <a:r>
              <a:rPr lang="ru-RU" dirty="0"/>
              <a:t> та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контрзаходів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несприятливе</a:t>
            </a:r>
            <a:r>
              <a:rPr lang="ru-RU" dirty="0"/>
              <a:t>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/</a:t>
            </a:r>
            <a:r>
              <a:rPr lang="ru-RU" dirty="0" err="1"/>
              <a:t>користь</a:t>
            </a:r>
            <a:r>
              <a:rPr lang="ru-RU" dirty="0"/>
              <a:t> для </a:t>
            </a:r>
            <a:r>
              <a:rPr lang="ru-RU" dirty="0" err="1"/>
              <a:t>низького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endParaRPr lang="en-US" dirty="0"/>
          </a:p>
          <a:p>
            <a:r>
              <a:rPr lang="ru-RU" dirty="0" err="1"/>
              <a:t>Контрзаходи</a:t>
            </a:r>
            <a:r>
              <a:rPr lang="ru-RU" dirty="0"/>
              <a:t> </a:t>
            </a:r>
            <a:r>
              <a:rPr lang="ru-RU" dirty="0" err="1"/>
              <a:t>залежать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, в </a:t>
            </a:r>
            <a:r>
              <a:rPr lang="ru-RU" dirty="0" err="1"/>
              <a:t>ідеалі</a:t>
            </a:r>
            <a:r>
              <a:rPr lang="ru-RU" dirty="0"/>
              <a:t> </a:t>
            </a:r>
            <a:r>
              <a:rPr lang="ru-RU" dirty="0" err="1"/>
              <a:t>керуються</a:t>
            </a:r>
            <a:r>
              <a:rPr lang="ru-RU" dirty="0"/>
              <a:t> </a:t>
            </a:r>
            <a:r>
              <a:rPr lang="ru-RU" dirty="0" err="1"/>
              <a:t>медичним</a:t>
            </a:r>
            <a:r>
              <a:rPr lang="ru-RU" dirty="0"/>
              <a:t> </a:t>
            </a:r>
            <a:r>
              <a:rPr lang="ru-RU" dirty="0" err="1"/>
              <a:t>фізиком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лікарем</a:t>
            </a:r>
            <a:r>
              <a:rPr lang="ru-RU" dirty="0"/>
              <a:t> </a:t>
            </a:r>
            <a:r>
              <a:rPr lang="ru-RU" dirty="0" err="1"/>
              <a:t>ядерної</a:t>
            </a:r>
            <a:r>
              <a:rPr lang="ru-RU" dirty="0"/>
              <a:t> </a:t>
            </a:r>
            <a:r>
              <a:rPr lang="ru-RU" dirty="0" err="1"/>
              <a:t>медицини</a:t>
            </a:r>
            <a:endParaRPr lang="en-US" dirty="0"/>
          </a:p>
          <a:p>
            <a:pPr marL="0" indent="0">
              <a:buNone/>
            </a:pPr>
            <a:r>
              <a:rPr lang="ru-RU" b="1" dirty="0" err="1"/>
              <a:t>Забруднення</a:t>
            </a:r>
            <a:r>
              <a:rPr lang="ru-RU" b="1" dirty="0"/>
              <a:t> </a:t>
            </a:r>
            <a:r>
              <a:rPr lang="ru-RU" b="1" dirty="0" err="1"/>
              <a:t>оцінюється</a:t>
            </a:r>
            <a:r>
              <a:rPr lang="ru-RU" b="1" dirty="0"/>
              <a:t> </a:t>
            </a:r>
            <a:r>
              <a:rPr lang="ru-RU" b="1" dirty="0" err="1"/>
              <a:t>одиницями</a:t>
            </a:r>
            <a:r>
              <a:rPr lang="ru-RU" b="1" dirty="0"/>
              <a:t> </a:t>
            </a:r>
            <a:r>
              <a:rPr lang="ru-RU" b="1" dirty="0" err="1"/>
              <a:t>річного</a:t>
            </a:r>
            <a:r>
              <a:rPr lang="ru-RU" b="1" dirty="0"/>
              <a:t> </a:t>
            </a:r>
            <a:r>
              <a:rPr lang="ru-RU" b="1" dirty="0" err="1"/>
              <a:t>ліміту</a:t>
            </a:r>
            <a:r>
              <a:rPr lang="ru-RU" b="1" dirty="0"/>
              <a:t> </a:t>
            </a:r>
            <a:r>
              <a:rPr lang="ru-RU" b="1" dirty="0" err="1"/>
              <a:t>споживання</a:t>
            </a:r>
            <a:r>
              <a:rPr lang="ru-RU" b="1" dirty="0"/>
              <a:t> (</a:t>
            </a:r>
            <a:r>
              <a:rPr lang="en-US" b="1" dirty="0"/>
              <a:t>ALI)</a:t>
            </a:r>
            <a:endParaRPr lang="uk-UA" b="1" dirty="0"/>
          </a:p>
          <a:p>
            <a:r>
              <a:rPr lang="uk-UA" b="1" dirty="0"/>
              <a:t>  </a:t>
            </a:r>
            <a:r>
              <a:rPr lang="en-US" b="1" dirty="0"/>
              <a:t>
</a:t>
            </a:r>
            <a:r>
              <a:rPr lang="ru-RU" dirty="0" err="1"/>
              <a:t>Медичні</a:t>
            </a:r>
            <a:r>
              <a:rPr lang="ru-RU" dirty="0"/>
              <a:t> </a:t>
            </a:r>
            <a:r>
              <a:rPr lang="ru-RU" dirty="0" err="1"/>
              <a:t>контрзаходи</a:t>
            </a:r>
            <a:r>
              <a:rPr lang="ru-RU" dirty="0"/>
              <a:t> не </a:t>
            </a:r>
            <a:r>
              <a:rPr lang="ru-RU" dirty="0" err="1"/>
              <a:t>рекомендуються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1 </a:t>
            </a:r>
            <a:r>
              <a:rPr lang="en-US" dirty="0"/>
              <a:t>ALI
</a:t>
            </a:r>
            <a:r>
              <a:rPr lang="ru-RU" dirty="0" err="1"/>
              <a:t>Медичні</a:t>
            </a:r>
            <a:r>
              <a:rPr lang="ru-RU" dirty="0"/>
              <a:t> </a:t>
            </a:r>
            <a:r>
              <a:rPr lang="ru-RU" dirty="0" err="1"/>
              <a:t>контрзаходи</a:t>
            </a:r>
            <a:r>
              <a:rPr lang="ru-RU" dirty="0"/>
              <a:t> </a:t>
            </a:r>
            <a:r>
              <a:rPr lang="ru-RU" dirty="0" err="1"/>
              <a:t>настійно</a:t>
            </a:r>
            <a:r>
              <a:rPr lang="ru-RU" dirty="0"/>
              <a:t> </a:t>
            </a:r>
            <a:r>
              <a:rPr lang="ru-RU" dirty="0" err="1"/>
              <a:t>рекомендуються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вони </a:t>
            </a:r>
            <a:r>
              <a:rPr lang="ru-RU" dirty="0" err="1"/>
              <a:t>перевищують</a:t>
            </a:r>
            <a:r>
              <a:rPr lang="ru-RU" dirty="0"/>
              <a:t> 10 </a:t>
            </a:r>
            <a:r>
              <a:rPr lang="en-US" dirty="0"/>
              <a:t>ALIs</a:t>
            </a:r>
          </a:p>
          <a:p>
            <a:r>
              <a:rPr lang="ru-RU" dirty="0" err="1"/>
              <a:t>Медичні</a:t>
            </a:r>
            <a:r>
              <a:rPr lang="ru-RU" dirty="0"/>
              <a:t> </a:t>
            </a:r>
            <a:r>
              <a:rPr lang="ru-RU" dirty="0" err="1"/>
              <a:t>контрзаходи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&gt;1 та &lt;10 </a:t>
            </a:r>
            <a:r>
              <a:rPr lang="en-US" dirty="0"/>
              <a:t>ALIs</a:t>
            </a:r>
          </a:p>
        </p:txBody>
      </p:sp>
    </p:spTree>
    <p:extLst>
      <p:ext uri="{BB962C8B-B14F-4D97-AF65-F5344CB8AC3E}">
        <p14:creationId xmlns:p14="http://schemas.microsoft.com/office/powerpoint/2010/main" val="1011104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BF86-0CF5-E374-62B6-F752F525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0172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REMM- </a:t>
            </a:r>
            <a:r>
              <a:rPr lang="ru-RU" sz="4000" b="1" dirty="0" err="1">
                <a:latin typeface="+mn-lt"/>
              </a:rPr>
              <a:t>Управління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внутрішнім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забрудненням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6A4A7D-4024-1A3C-4722-0CB58132E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046" y="1749015"/>
            <a:ext cx="11557908" cy="25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4B14-4A8C-9231-BDF7-D87EF84E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Види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загроз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58DE6-5C9E-99D6-7837-92FC954C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b="1" dirty="0"/>
              <a:t>Ядерна зброя</a:t>
            </a:r>
            <a:endParaRPr lang="en-US" b="1" dirty="0"/>
          </a:p>
          <a:p>
            <a:pPr lvl="1"/>
            <a:r>
              <a:rPr lang="uk-UA" dirty="0"/>
              <a:t>Зброя, що розщеплюється/</a:t>
            </a:r>
            <a:r>
              <a:rPr lang="en-US" dirty="0"/>
              <a:t> </a:t>
            </a:r>
            <a:r>
              <a:rPr lang="uk-UA" dirty="0"/>
              <a:t>термоядерна зброя</a:t>
            </a:r>
            <a:endParaRPr lang="en-US" dirty="0"/>
          </a:p>
          <a:p>
            <a:pPr lvl="1"/>
            <a:r>
              <a:rPr lang="uk-UA" dirty="0"/>
              <a:t>Зброя великої потужності</a:t>
            </a:r>
            <a:r>
              <a:rPr lang="en-US" dirty="0"/>
              <a:t>(</a:t>
            </a:r>
            <a:r>
              <a:rPr lang="uk-UA" dirty="0"/>
              <a:t>до </a:t>
            </a:r>
            <a:r>
              <a:rPr lang="en-US" dirty="0"/>
              <a:t>100+ kt); </a:t>
            </a:r>
            <a:r>
              <a:rPr lang="ru-RU" dirty="0" err="1"/>
              <a:t>ракети</a:t>
            </a:r>
            <a:r>
              <a:rPr lang="ru-RU" dirty="0"/>
              <a:t> </a:t>
            </a:r>
            <a:r>
              <a:rPr lang="ru-RU" dirty="0" err="1"/>
              <a:t>короткої</a:t>
            </a:r>
            <a:r>
              <a:rPr lang="ru-RU" dirty="0"/>
              <a:t>/</a:t>
            </a:r>
            <a:r>
              <a:rPr lang="ru-RU" dirty="0" err="1"/>
              <a:t>середньої</a:t>
            </a:r>
            <a:r>
              <a:rPr lang="ru-RU" dirty="0"/>
              <a:t> </a:t>
            </a:r>
            <a:r>
              <a:rPr lang="ru-RU" dirty="0" err="1"/>
              <a:t>дальності</a:t>
            </a:r>
            <a:endParaRPr lang="en-US" dirty="0"/>
          </a:p>
          <a:p>
            <a:pPr lvl="1"/>
            <a:r>
              <a:rPr lang="uk-UA" dirty="0"/>
              <a:t>Ознаки</a:t>
            </a:r>
            <a:r>
              <a:rPr lang="en-US" dirty="0"/>
              <a:t>: </a:t>
            </a:r>
            <a:r>
              <a:rPr lang="ru-RU" dirty="0" err="1"/>
              <a:t>масові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en-US" dirty="0"/>
              <a:t>, </a:t>
            </a:r>
            <a:r>
              <a:rPr lang="ru-RU" dirty="0" err="1"/>
              <a:t>масові</a:t>
            </a:r>
            <a:r>
              <a:rPr lang="ru-RU" dirty="0"/>
              <a:t> </a:t>
            </a:r>
            <a:r>
              <a:rPr lang="ru-RU" dirty="0" err="1"/>
              <a:t>жертви</a:t>
            </a:r>
            <a:r>
              <a:rPr lang="en-US" dirty="0"/>
              <a:t>, </a:t>
            </a:r>
            <a:r>
              <a:rPr lang="ru-RU" dirty="0"/>
              <a:t>та велика зона </a:t>
            </a:r>
            <a:r>
              <a:rPr lang="ru-RU" dirty="0" err="1"/>
              <a:t>забруднення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uk-UA" b="1" dirty="0"/>
              <a:t>Саморобні ядерні пристрої</a:t>
            </a:r>
            <a:endParaRPr lang="en-US" b="1" dirty="0"/>
          </a:p>
          <a:p>
            <a:pPr lvl="1"/>
            <a:r>
              <a:rPr lang="ru-RU" dirty="0" err="1"/>
              <a:t>Ядерна</a:t>
            </a:r>
            <a:r>
              <a:rPr lang="ru-RU" dirty="0"/>
              <a:t> </a:t>
            </a:r>
            <a:r>
              <a:rPr lang="ru-RU" dirty="0" err="1"/>
              <a:t>зброя</a:t>
            </a:r>
            <a:r>
              <a:rPr lang="ru-RU" dirty="0"/>
              <a:t> </a:t>
            </a:r>
            <a:r>
              <a:rPr lang="ru-RU" dirty="0" err="1"/>
              <a:t>меншої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
</a:t>
            </a:r>
            <a:r>
              <a:rPr lang="uk-UA" dirty="0"/>
              <a:t>Приблизно за розміром рюкзаку </a:t>
            </a:r>
            <a:r>
              <a:rPr lang="en-US" dirty="0"/>
              <a:t>; </a:t>
            </a:r>
            <a:r>
              <a:rPr lang="uk-UA" dirty="0" err="1"/>
              <a:t>енерговихід</a:t>
            </a:r>
            <a:r>
              <a:rPr lang="en-US" dirty="0"/>
              <a:t> </a:t>
            </a:r>
            <a:r>
              <a:rPr lang="uk-UA" dirty="0"/>
              <a:t>в межах</a:t>
            </a:r>
            <a:r>
              <a:rPr lang="en-US" dirty="0"/>
              <a:t> 5-15 kt </a:t>
            </a:r>
          </a:p>
          <a:p>
            <a:pPr lvl="1"/>
            <a:r>
              <a:rPr lang="uk-UA" dirty="0"/>
              <a:t>Ознаки</a:t>
            </a:r>
            <a:r>
              <a:rPr lang="en-US" dirty="0"/>
              <a:t>: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інфраструктурний</a:t>
            </a:r>
            <a:r>
              <a:rPr lang="ru-RU" dirty="0"/>
              <a:t> </a:t>
            </a:r>
            <a:r>
              <a:rPr lang="ru-RU" dirty="0" err="1"/>
              <a:t>збиток</a:t>
            </a:r>
            <a:r>
              <a:rPr lang="en-US" dirty="0"/>
              <a:t>,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вибух</a:t>
            </a:r>
            <a:r>
              <a:rPr lang="ru-RU" dirty="0"/>
              <a:t>/</a:t>
            </a:r>
            <a:r>
              <a:rPr lang="ru-RU" dirty="0" err="1"/>
              <a:t>опік</a:t>
            </a:r>
            <a:r>
              <a:rPr lang="ru-RU" dirty="0"/>
              <a:t>/травма</a:t>
            </a:r>
            <a:r>
              <a:rPr lang="en-US" dirty="0"/>
              <a:t>, </a:t>
            </a:r>
            <a:r>
              <a:rPr lang="ru-RU" dirty="0"/>
              <a:t>та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525CC-70AA-ED25-6874-1C0012C84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5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iage, Transport, Treatment of Zones After a Nuclear Detonation">
            <a:extLst>
              <a:ext uri="{FF2B5EF4-FFF2-40B4-BE49-F238E27FC236}">
                <a16:creationId xmlns:a16="http://schemas.microsoft.com/office/drawing/2014/main" id="{954A5072-8264-287D-10A6-126EF92E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0" y="131046"/>
            <a:ext cx="8506814" cy="63618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7626A-A2AC-DC83-3877-FB631C79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7" y="385476"/>
            <a:ext cx="5067925" cy="3292475"/>
          </a:xfrm>
        </p:spPr>
        <p:txBody>
          <a:bodyPr/>
          <a:lstStyle/>
          <a:p>
            <a:r>
              <a:rPr lang="en-US" dirty="0"/>
              <a:t>REMM </a:t>
            </a:r>
            <a:br>
              <a:rPr lang="uk-UA" dirty="0"/>
            </a:br>
            <a:r>
              <a:rPr lang="ru-RU" dirty="0"/>
              <a:t>Результат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24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C1E8-339F-0BC4-54AC-FC397BE5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Джерела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C6C95-9DE9-2E69-1A8C-9A6DB5491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REMM App</a:t>
            </a:r>
          </a:p>
          <a:p>
            <a:endParaRPr lang="en-US" dirty="0"/>
          </a:p>
          <a:p>
            <a:r>
              <a:rPr lang="en-US" dirty="0"/>
              <a:t>REAC/TS </a:t>
            </a:r>
            <a:r>
              <a:rPr lang="en-US" dirty="0" err="1"/>
              <a:t>RadMed</a:t>
            </a:r>
            <a:r>
              <a:rPr lang="en-US" dirty="0"/>
              <a:t> App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https://nuclearweaponsedproj.mit.edu/</a:t>
            </a:r>
            <a:endParaRPr lang="en-US" dirty="0"/>
          </a:p>
          <a:p>
            <a:r>
              <a:rPr lang="en-US" dirty="0">
                <a:hlinkClick r:id="rId3"/>
              </a:rPr>
              <a:t>https://remm.hhs.gov/</a:t>
            </a:r>
            <a:endParaRPr lang="en-US" dirty="0"/>
          </a:p>
          <a:p>
            <a:endParaRPr lang="en-US" dirty="0"/>
          </a:p>
          <a:p>
            <a:r>
              <a:rPr lang="ru-RU" dirty="0" err="1"/>
              <a:t>Перевірте</a:t>
            </a:r>
            <a:r>
              <a:rPr lang="ru-RU" dirty="0"/>
              <a:t> </a:t>
            </a:r>
            <a:r>
              <a:rPr lang="en-US" dirty="0"/>
              <a:t>QR-</a:t>
            </a:r>
            <a:r>
              <a:rPr lang="ru-RU" dirty="0"/>
              <a:t>код для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заходи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радіаційних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(</a:t>
            </a:r>
            <a:r>
              <a:rPr lang="en-US" dirty="0"/>
              <a:t>REMM</a:t>
            </a:r>
            <a:r>
              <a:rPr lang="uk-UA" dirty="0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7FACB-60F2-B713-3131-7B82337A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20" y="1301750"/>
            <a:ext cx="1047750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66CEC-9694-42DD-B468-C52D7576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072" y="2429163"/>
            <a:ext cx="1401928" cy="1322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82F56-BEA9-F851-1EDB-98D6B88A01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6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430597-4103-0F7C-E3EF-E5842CC00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Запитання</a:t>
            </a:r>
            <a:r>
              <a:rPr lang="en-US" b="1" dirty="0">
                <a:latin typeface="+mn-lt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E027D91-A16E-4DAA-1023-53FAC812C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MedGlobal.org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48BB4361-CCFF-5B19-D89A-18293FD2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61" y="640701"/>
            <a:ext cx="2193077" cy="191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D02E58D3-415D-9C26-76F1-5608B607A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50" y="537414"/>
            <a:ext cx="1987468" cy="2576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975CE-DE75-8636-00B4-D13F0574E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450" y="5805264"/>
            <a:ext cx="2448070" cy="777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0792BF-A137-015B-B5EF-2909B8175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093" y="6389633"/>
            <a:ext cx="1182975" cy="413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C7D9B0-C248-0338-CAB2-CA491152CE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6" t="7896" r="10108" b="9541"/>
          <a:stretch/>
        </p:blipFill>
        <p:spPr>
          <a:xfrm>
            <a:off x="217054" y="5638402"/>
            <a:ext cx="1182975" cy="1163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42E1B-E31F-EA31-DBD8-09AD31A02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149" y="5682624"/>
            <a:ext cx="1059181" cy="1059181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60FC533-9CA3-6112-65C6-53FD8876F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89" y="5970599"/>
            <a:ext cx="1224236" cy="866136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4AD6A037-C51A-DC21-6A29-91035024B6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25" y="5960904"/>
            <a:ext cx="889048" cy="8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8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4B14-4A8C-9231-BDF7-D87EF84E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Види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загроз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58DE6-5C9E-99D6-7837-92FC954C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ru-RU" b="1" dirty="0" err="1"/>
              <a:t>Радіологічні</a:t>
            </a:r>
            <a:r>
              <a:rPr lang="ru-RU" b="1" dirty="0"/>
              <a:t> </a:t>
            </a:r>
            <a:r>
              <a:rPr lang="ru-RU" b="1" dirty="0" err="1"/>
              <a:t>дисперсійні</a:t>
            </a:r>
            <a:r>
              <a:rPr lang="ru-RU" b="1" dirty="0"/>
              <a:t> </a:t>
            </a:r>
            <a:r>
              <a:rPr lang="ru-RU" b="1" dirty="0" err="1"/>
              <a:t>прилади</a:t>
            </a:r>
            <a:r>
              <a:rPr lang="ru-RU" b="1" dirty="0"/>
              <a:t> </a:t>
            </a:r>
            <a:r>
              <a:rPr lang="en-US" b="1" dirty="0"/>
              <a:t>(RDD)- “</a:t>
            </a:r>
            <a:r>
              <a:rPr lang="ru-RU" b="1" dirty="0" err="1"/>
              <a:t>Брудна</a:t>
            </a:r>
            <a:r>
              <a:rPr lang="ru-RU" b="1" dirty="0"/>
              <a:t> бомба</a:t>
            </a:r>
            <a:r>
              <a:rPr lang="en-US" b="1" dirty="0"/>
              <a:t>”</a:t>
            </a:r>
          </a:p>
          <a:p>
            <a:pPr lvl="1"/>
            <a:r>
              <a:rPr lang="ru-RU" dirty="0" err="1"/>
              <a:t>Радіологічний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у </a:t>
            </a:r>
            <a:r>
              <a:rPr lang="ru-RU" dirty="0" err="1"/>
              <a:t>поєднанні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звичайним</a:t>
            </a:r>
            <a:r>
              <a:rPr lang="ru-RU" dirty="0"/>
              <a:t> </a:t>
            </a:r>
            <a:r>
              <a:rPr lang="ru-RU" dirty="0" err="1"/>
              <a:t>вибуховим</a:t>
            </a:r>
            <a:r>
              <a:rPr lang="ru-RU" dirty="0"/>
              <a:t> </a:t>
            </a:r>
            <a:r>
              <a:rPr lang="ru-RU" dirty="0" err="1"/>
              <a:t>пристроєм</a:t>
            </a:r>
            <a:r>
              <a:rPr lang="ru-RU" dirty="0"/>
              <a:t>
Не </a:t>
            </a:r>
            <a:r>
              <a:rPr lang="ru-RU" dirty="0" err="1"/>
              <a:t>ядерна</a:t>
            </a:r>
            <a:r>
              <a:rPr lang="ru-RU" dirty="0"/>
              <a:t> </a:t>
            </a:r>
            <a:r>
              <a:rPr lang="ru-RU" dirty="0" err="1"/>
              <a:t>детонація</a:t>
            </a:r>
            <a:r>
              <a:rPr lang="en-US" dirty="0"/>
              <a:t>, </a:t>
            </a:r>
            <a:r>
              <a:rPr lang="ru-RU" dirty="0"/>
              <a:t>а </a:t>
            </a:r>
            <a:r>
              <a:rPr lang="ru-RU" dirty="0" err="1"/>
              <a:t>ядерний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uk-UA" dirty="0"/>
              <a:t>розсіяний</a:t>
            </a:r>
            <a:r>
              <a:rPr lang="ru-RU" dirty="0"/>
              <a:t> </a:t>
            </a:r>
            <a:r>
              <a:rPr lang="ru-RU" dirty="0" err="1"/>
              <a:t>звичайним</a:t>
            </a:r>
            <a:r>
              <a:rPr lang="ru-RU" dirty="0"/>
              <a:t> </a:t>
            </a:r>
            <a:r>
              <a:rPr lang="ru-RU" dirty="0" err="1"/>
              <a:t>вибухом</a:t>
            </a:r>
            <a:r>
              <a:rPr lang="ru-RU" dirty="0"/>
              <a:t>
</a:t>
            </a:r>
            <a:r>
              <a:rPr lang="uk-UA" dirty="0"/>
              <a:t>Розглядається використання в контексті тероризму</a:t>
            </a:r>
            <a:endParaRPr lang="en-US" dirty="0"/>
          </a:p>
          <a:p>
            <a:pPr lvl="1"/>
            <a:r>
              <a:rPr lang="uk-UA" dirty="0"/>
              <a:t>Ознаки</a:t>
            </a:r>
            <a:r>
              <a:rPr lang="en-US" dirty="0"/>
              <a:t>: </a:t>
            </a:r>
            <a:r>
              <a:rPr lang="ru-RU" dirty="0" err="1"/>
              <a:t>обмежене</a:t>
            </a:r>
            <a:r>
              <a:rPr lang="ru-RU" dirty="0"/>
              <a:t> </a:t>
            </a:r>
            <a:r>
              <a:rPr lang="ru-RU" dirty="0" err="1"/>
              <a:t>радіаційне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en-US" dirty="0"/>
              <a:t>,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радіоактивних</a:t>
            </a:r>
            <a:r>
              <a:rPr lang="ru-RU" dirty="0"/>
              <a:t> травм,</a:t>
            </a:r>
            <a:r>
              <a:rPr lang="en-US" dirty="0"/>
              <a:t>; </a:t>
            </a:r>
            <a:r>
              <a:rPr lang="ru-RU" dirty="0"/>
              <a:t>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розглядається</a:t>
            </a:r>
            <a:r>
              <a:rPr lang="ru-RU" dirty="0"/>
              <a:t> як </a:t>
            </a:r>
            <a:r>
              <a:rPr lang="ru-RU" dirty="0" err="1"/>
              <a:t>засіб</a:t>
            </a:r>
            <a:r>
              <a:rPr lang="ru-RU" dirty="0"/>
              <a:t> </a:t>
            </a:r>
            <a:r>
              <a:rPr lang="ru-RU" dirty="0" err="1"/>
              <a:t>психологічної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en-US" dirty="0"/>
              <a:t>, area denial weapon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ru-RU" b="1" dirty="0" err="1"/>
              <a:t>Ядерна</a:t>
            </a:r>
            <a:r>
              <a:rPr lang="ru-RU" b="1" dirty="0"/>
              <a:t> </a:t>
            </a:r>
            <a:r>
              <a:rPr lang="ru-RU" b="1" dirty="0" err="1"/>
              <a:t>аварія</a:t>
            </a:r>
            <a:r>
              <a:rPr lang="ru-RU" b="1" dirty="0"/>
              <a:t>
</a:t>
            </a:r>
            <a:r>
              <a:rPr lang="uk-UA" dirty="0"/>
              <a:t>Чорнобиль</a:t>
            </a:r>
            <a:r>
              <a:rPr lang="en-US" dirty="0"/>
              <a:t>, </a:t>
            </a:r>
            <a:r>
              <a:rPr lang="uk-UA" dirty="0"/>
              <a:t>Фукусіма</a:t>
            </a:r>
            <a:r>
              <a:rPr lang="en-US" dirty="0"/>
              <a:t>, </a:t>
            </a:r>
            <a:r>
              <a:rPr lang="uk-UA" dirty="0"/>
              <a:t>Три-</a:t>
            </a:r>
            <a:r>
              <a:rPr lang="uk-UA" dirty="0" err="1"/>
              <a:t>Майл</a:t>
            </a:r>
            <a:r>
              <a:rPr lang="uk-UA" dirty="0"/>
              <a:t> Айленд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5D706-09ED-E252-4285-BB9E511F7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437D-786C-53DD-C815-F1AC4372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Види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випромінювань</a:t>
            </a:r>
            <a:r>
              <a:rPr lang="ru-RU" b="1" dirty="0">
                <a:latin typeface="+mn-lt"/>
              </a:rPr>
              <a:t>
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E0FF-5000-B63A-8945-709EF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0712" cy="4351338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/>
              <a:t>α</a:t>
            </a:r>
            <a:r>
              <a:rPr lang="en-US" b="1" dirty="0"/>
              <a:t>- </a:t>
            </a:r>
            <a:r>
              <a:rPr lang="ru-RU" b="1" dirty="0"/>
              <a:t>Альфа</a:t>
            </a:r>
            <a:endParaRPr lang="en-US" b="1" dirty="0"/>
          </a:p>
          <a:p>
            <a:pPr lvl="1"/>
            <a:r>
              <a:rPr lang="uk-UA" dirty="0"/>
              <a:t>Часточки</a:t>
            </a:r>
            <a:r>
              <a:rPr lang="en-US" dirty="0"/>
              <a:t>, </a:t>
            </a:r>
            <a:r>
              <a:rPr lang="ru-RU" dirty="0"/>
              <a:t>тому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забруднювати</a:t>
            </a:r>
            <a:r>
              <a:rPr lang="ru-RU" dirty="0"/>
              <a:t>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endParaRPr lang="en-US" dirty="0"/>
          </a:p>
          <a:p>
            <a:pPr lvl="1"/>
            <a:r>
              <a:rPr lang="uk-UA" dirty="0"/>
              <a:t>Засоби індивідуального захисту </a:t>
            </a:r>
            <a:r>
              <a:rPr lang="en-US" dirty="0"/>
              <a:t>: </a:t>
            </a:r>
            <a:r>
              <a:rPr lang="uk-UA" dirty="0"/>
              <a:t>Зупиняються на листку паперу чи одязі</a:t>
            </a:r>
            <a:endParaRPr lang="en-US" dirty="0"/>
          </a:p>
          <a:p>
            <a:pPr lvl="1"/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en-US" dirty="0"/>
              <a:t>:  </a:t>
            </a:r>
            <a:r>
              <a:rPr lang="uk-UA" dirty="0"/>
              <a:t>з вдихуваним повітрям</a:t>
            </a:r>
            <a:r>
              <a:rPr lang="en-US" dirty="0"/>
              <a:t>, </a:t>
            </a:r>
            <a:r>
              <a:rPr lang="uk-UA" dirty="0"/>
              <a:t>з їжею</a:t>
            </a:r>
            <a:endParaRPr lang="en-US" dirty="0"/>
          </a:p>
          <a:p>
            <a:r>
              <a:rPr lang="el-GR" b="1" dirty="0"/>
              <a:t>β</a:t>
            </a:r>
            <a:r>
              <a:rPr lang="en-US" b="1" dirty="0"/>
              <a:t>- </a:t>
            </a:r>
            <a:r>
              <a:rPr lang="ru-RU" b="1" dirty="0"/>
              <a:t>Бета</a:t>
            </a:r>
            <a:endParaRPr lang="en-US" b="1" dirty="0"/>
          </a:p>
          <a:p>
            <a:pPr lvl="1"/>
            <a:r>
              <a:rPr lang="uk-UA" dirty="0"/>
              <a:t>Часточки</a:t>
            </a:r>
            <a:r>
              <a:rPr lang="en-US" dirty="0"/>
              <a:t>, </a:t>
            </a:r>
            <a:r>
              <a:rPr lang="ru-RU" dirty="0"/>
              <a:t>тому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забруднювати</a:t>
            </a:r>
            <a:r>
              <a:rPr lang="ru-RU" dirty="0"/>
              <a:t>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
</a:t>
            </a:r>
            <a:r>
              <a:rPr lang="uk-UA" dirty="0"/>
              <a:t> Засоби індивідуального захисту </a:t>
            </a:r>
            <a:r>
              <a:rPr lang="en-US" dirty="0"/>
              <a:t>: </a:t>
            </a:r>
            <a:r>
              <a:rPr lang="uk-UA" dirty="0"/>
              <a:t>зупиняються на щільному одязі чи фользі</a:t>
            </a:r>
            <a:endParaRPr lang="en-US" dirty="0"/>
          </a:p>
          <a:p>
            <a:pPr lvl="1"/>
            <a:r>
              <a:rPr lang="uk-UA" dirty="0"/>
              <a:t>Спосіб забруднення</a:t>
            </a:r>
            <a:r>
              <a:rPr lang="en-US" dirty="0"/>
              <a:t>: </a:t>
            </a:r>
            <a:r>
              <a:rPr lang="uk-UA" dirty="0"/>
              <a:t>з вдихуваним повітрям</a:t>
            </a:r>
            <a:r>
              <a:rPr lang="en-US" dirty="0"/>
              <a:t>, </a:t>
            </a:r>
            <a:r>
              <a:rPr lang="uk-UA" dirty="0"/>
              <a:t>з їжею</a:t>
            </a:r>
            <a:r>
              <a:rPr lang="en-US" dirty="0"/>
              <a:t>, </a:t>
            </a:r>
            <a:r>
              <a:rPr lang="uk-UA" dirty="0"/>
              <a:t>контакт зі шкірою </a:t>
            </a:r>
            <a:r>
              <a:rPr lang="en-US" dirty="0"/>
              <a:t>(</a:t>
            </a:r>
            <a:r>
              <a:rPr lang="ru-RU" dirty="0" err="1"/>
              <a:t>уникати</a:t>
            </a:r>
            <a:r>
              <a:rPr lang="ru-RU" dirty="0"/>
              <a:t> </a:t>
            </a:r>
            <a:r>
              <a:rPr lang="ru-RU" dirty="0" err="1"/>
              <a:t>дощу</a:t>
            </a:r>
            <a:r>
              <a:rPr lang="ru-RU" dirty="0"/>
              <a:t>,</a:t>
            </a:r>
            <a:r>
              <a:rPr lang="en-US" dirty="0"/>
              <a:t>)</a:t>
            </a:r>
          </a:p>
          <a:p>
            <a:r>
              <a:rPr lang="el-GR" b="1" dirty="0"/>
              <a:t>γ</a:t>
            </a:r>
            <a:r>
              <a:rPr lang="en-US" b="1" dirty="0"/>
              <a:t>- </a:t>
            </a:r>
            <a:r>
              <a:rPr lang="ru-RU" b="1" dirty="0"/>
              <a:t>Гамма</a:t>
            </a:r>
            <a:endParaRPr lang="en-US" b="1" dirty="0"/>
          </a:p>
          <a:p>
            <a:pPr lvl="1"/>
            <a:r>
              <a:rPr lang="uk-UA" dirty="0"/>
              <a:t>Не часточки,</a:t>
            </a:r>
            <a:r>
              <a:rPr lang="en-US" dirty="0"/>
              <a:t> </a:t>
            </a:r>
            <a:r>
              <a:rPr lang="ru-RU" dirty="0" err="1"/>
              <a:t>електромагнітна</a:t>
            </a:r>
            <a:r>
              <a:rPr lang="ru-RU" dirty="0"/>
              <a:t> природа</a:t>
            </a:r>
            <a:r>
              <a:rPr lang="en-US" dirty="0"/>
              <a:t>, </a:t>
            </a:r>
            <a:r>
              <a:rPr lang="ru-RU" dirty="0"/>
              <a:t>тому не </a:t>
            </a:r>
            <a:r>
              <a:rPr lang="ru-RU" dirty="0" err="1"/>
              <a:t>забруднює</a:t>
            </a:r>
            <a:r>
              <a:rPr lang="ru-RU" dirty="0"/>
              <a:t>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,</a:t>
            </a:r>
            <a:endParaRPr lang="en-US" dirty="0"/>
          </a:p>
          <a:p>
            <a:pPr lvl="1"/>
            <a:r>
              <a:rPr lang="uk-UA" dirty="0"/>
              <a:t>Засоби індивідуального захисту </a:t>
            </a:r>
            <a:r>
              <a:rPr lang="en-US" dirty="0"/>
              <a:t>: </a:t>
            </a:r>
            <a:r>
              <a:rPr lang="ru-RU" dirty="0" err="1"/>
              <a:t>Проникає</a:t>
            </a:r>
            <a:r>
              <a:rPr lang="ru-RU" dirty="0"/>
              <a:t> до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</a:t>
            </a:r>
            <a:r>
              <a:rPr lang="ru-RU" dirty="0" err="1"/>
              <a:t>сантиметрів</a:t>
            </a:r>
            <a:r>
              <a:rPr lang="ru-RU" dirty="0"/>
              <a:t> бетону</a:t>
            </a:r>
            <a:r>
              <a:rPr lang="en-US" dirty="0"/>
              <a:t>- </a:t>
            </a:r>
            <a:r>
              <a:rPr lang="ru-RU" dirty="0"/>
              <a:t>проходить через жертв</a:t>
            </a:r>
            <a:endParaRPr lang="en-US" dirty="0"/>
          </a:p>
          <a:p>
            <a:pPr lvl="1"/>
            <a:r>
              <a:rPr lang="uk-UA" dirty="0"/>
              <a:t>Спосіб забруднення </a:t>
            </a:r>
            <a:r>
              <a:rPr lang="en-US" dirty="0"/>
              <a:t>: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, але не </a:t>
            </a:r>
            <a:r>
              <a:rPr lang="ru-RU" dirty="0" err="1"/>
              <a:t>забруднення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85E64-0BAB-A1F1-5C4E-8B056652E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437D-786C-53DD-C815-F1AC4372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5162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err="1">
                <a:latin typeface="+mn-lt"/>
              </a:rPr>
              <a:t>Види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випромінювань</a:t>
            </a:r>
            <a:endParaRPr lang="en-US" sz="3600" b="1" dirty="0">
              <a:latin typeface="+mn-lt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842FBCE-BBB5-72B4-1ED5-492816D662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/>
          <a:stretch/>
        </p:blipFill>
        <p:spPr bwMode="auto">
          <a:xfrm>
            <a:off x="5258876" y="255867"/>
            <a:ext cx="5602164" cy="63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31B30-FF95-7B2E-DADB-7C704C634B80}"/>
              </a:ext>
            </a:extLst>
          </p:cNvPr>
          <p:cNvSpPr txBox="1"/>
          <p:nvPr/>
        </p:nvSpPr>
        <p:spPr>
          <a:xfrm>
            <a:off x="111760" y="2505669"/>
            <a:ext cx="62120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проникають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
</a:t>
            </a:r>
            <a:r>
              <a:rPr lang="el-GR" dirty="0"/>
              <a:t>α-</a:t>
            </a: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зупинені</a:t>
            </a:r>
            <a:r>
              <a:rPr lang="ru-RU" dirty="0"/>
              <a:t> одним </a:t>
            </a:r>
            <a:r>
              <a:rPr lang="ru-RU" dirty="0" err="1"/>
              <a:t>аркушем</a:t>
            </a:r>
            <a:r>
              <a:rPr lang="ru-RU" dirty="0"/>
              <a:t> </a:t>
            </a:r>
            <a:r>
              <a:rPr lang="ru-RU" dirty="0" err="1"/>
              <a:t>паперу</a:t>
            </a:r>
            <a:r>
              <a:rPr lang="ru-RU" dirty="0"/>
              <a:t> 
	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кільк</a:t>
            </a:r>
            <a:r>
              <a:rPr lang="uk-UA" dirty="0" err="1"/>
              <a:t>ома</a:t>
            </a:r>
            <a:r>
              <a:rPr lang="ru-RU" dirty="0"/>
              <a:t> </a:t>
            </a:r>
            <a:r>
              <a:rPr lang="ru-RU" dirty="0" err="1"/>
              <a:t>клітинни</a:t>
            </a:r>
            <a:r>
              <a:rPr lang="uk-UA" dirty="0"/>
              <a:t>ми</a:t>
            </a:r>
            <a:r>
              <a:rPr lang="ru-RU" dirty="0"/>
              <a:t> шар</a:t>
            </a:r>
            <a:r>
              <a:rPr lang="uk-UA" dirty="0" err="1"/>
              <a:t>ами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
</a:t>
            </a:r>
            <a:r>
              <a:rPr lang="el-GR" dirty="0"/>
              <a:t>Β</a:t>
            </a:r>
            <a:r>
              <a:rPr lang="ru-RU" dirty="0"/>
              <a:t>-</a:t>
            </a: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глибше</a:t>
            </a:r>
            <a:r>
              <a:rPr lang="ru-RU" dirty="0"/>
              <a:t> </a:t>
            </a:r>
            <a:r>
              <a:rPr lang="ru-RU" dirty="0" err="1"/>
              <a:t>проникати</a:t>
            </a:r>
            <a:r>
              <a:rPr lang="ru-RU" dirty="0"/>
              <a:t> в </a:t>
            </a:r>
            <a:r>
              <a:rPr lang="ru-RU" dirty="0" err="1"/>
              <a:t>тіло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γ-</a:t>
            </a: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проникають</a:t>
            </a:r>
            <a:r>
              <a:rPr lang="ru-RU" dirty="0"/>
              <a:t> </a:t>
            </a:r>
            <a:r>
              <a:rPr lang="ru-RU" dirty="0" err="1"/>
              <a:t>наскрізь</a:t>
            </a:r>
            <a:r>
              <a:rPr lang="ru-RU" dirty="0"/>
              <a:t> з </a:t>
            </a:r>
            <a:r>
              <a:rPr lang="ru-RU" dirty="0" err="1"/>
              <a:t>високою</a:t>
            </a:r>
            <a:r>
              <a:rPr lang="ru-RU" dirty="0"/>
              <a:t> </a:t>
            </a:r>
            <a:r>
              <a:rPr lang="ru-RU" dirty="0" err="1"/>
              <a:t>енергією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радіації</a:t>
            </a:r>
            <a:r>
              <a:rPr lang="ru-RU" dirty="0"/>
              <a:t> </a:t>
            </a:r>
            <a:r>
              <a:rPr lang="ru-RU" dirty="0" err="1"/>
              <a:t>обговорювалися</a:t>
            </a:r>
            <a:r>
              <a:rPr lang="ru-RU" dirty="0"/>
              <a:t>,
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по </a:t>
            </a:r>
            <a:r>
              <a:rPr lang="ru-RU" dirty="0" err="1"/>
              <a:t>суті</a:t>
            </a:r>
            <a:r>
              <a:rPr lang="ru-RU" dirty="0"/>
              <a:t> </a:t>
            </a:r>
            <a:r>
              <a:rPr lang="ru-RU" dirty="0" err="1"/>
              <a:t>поводяться</a:t>
            </a:r>
            <a:r>
              <a:rPr lang="ru-RU" dirty="0"/>
              <a:t> як </a:t>
            </a:r>
            <a:r>
              <a:rPr lang="en-US" dirty="0"/>
              <a:t>α- </a:t>
            </a:r>
            <a:r>
              <a:rPr lang="el-GR" dirty="0"/>
              <a:t>β</a:t>
            </a:r>
            <a:r>
              <a:rPr lang="en-US" dirty="0"/>
              <a:t>- </a:t>
            </a:r>
            <a:r>
              <a:rPr lang="el-GR" dirty="0"/>
              <a:t>γ</a:t>
            </a:r>
            <a:r>
              <a:rPr lang="en-US" dirty="0"/>
              <a:t>-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85E64-0BAB-A1F1-5C4E-8B056652E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8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9DE5-A645-857C-F505-DFD792EB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+mn-lt"/>
              </a:rPr>
              <a:t>Радіус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вибуху</a:t>
            </a:r>
            <a:endParaRPr lang="en-US" b="1" dirty="0">
              <a:latin typeface="+mn-lt"/>
            </a:endParaRPr>
          </a:p>
        </p:txBody>
      </p:sp>
      <p:pic>
        <p:nvPicPr>
          <p:cNvPr id="2050" name="Picture 2" descr="Zone distances for 0.1, 1, and 10 KT explosions are shown for zone size comparison.">
            <a:extLst>
              <a:ext uri="{FF2B5EF4-FFF2-40B4-BE49-F238E27FC236}">
                <a16:creationId xmlns:a16="http://schemas.microsoft.com/office/drawing/2014/main" id="{9AA91C7B-2E54-980A-0DEC-61710C2F1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4" y="1938192"/>
            <a:ext cx="5266667" cy="3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presentative damage zones for 0.1, 1, and 10 KT nuclear explosions">
            <a:extLst>
              <a:ext uri="{FF2B5EF4-FFF2-40B4-BE49-F238E27FC236}">
                <a16:creationId xmlns:a16="http://schemas.microsoft.com/office/drawing/2014/main" id="{42690526-2B89-9BC6-B340-38F09003D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61" y="1653141"/>
            <a:ext cx="62484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2AAB7-A6FC-80E7-CC2A-E1D7618DC9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158"/>
          <a:stretch/>
        </p:blipFill>
        <p:spPr>
          <a:xfrm>
            <a:off x="10763943" y="5606167"/>
            <a:ext cx="929293" cy="1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4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BC38-F1AD-6EDD-4DE0-F1304BE9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64974" cy="42935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Вашингтон, округ </a:t>
            </a:r>
            <a:r>
              <a:rPr lang="ru-RU" b="1" dirty="0" err="1">
                <a:latin typeface="+mn-lt"/>
              </a:rPr>
              <a:t>Колумбія</a:t>
            </a:r>
            <a:r>
              <a:rPr lang="ru-RU" b="1" dirty="0">
                <a:latin typeface="+mn-lt"/>
              </a:rPr>
              <a:t>: </a:t>
            </a:r>
            <a:r>
              <a:rPr lang="en-US" b="1" dirty="0" err="1">
                <a:latin typeface="+mn-lt"/>
              </a:rPr>
              <a:t>Topol</a:t>
            </a:r>
            <a:r>
              <a:rPr lang="ru-RU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SS-25 (800kt)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1C7C6-84BC-C2E8-ADF3-2CC8DBC68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255336"/>
            <a:ext cx="10202906" cy="5419784"/>
          </a:xfrm>
        </p:spPr>
      </p:pic>
    </p:spTree>
    <p:extLst>
      <p:ext uri="{BB962C8B-B14F-4D97-AF65-F5344CB8AC3E}">
        <p14:creationId xmlns:p14="http://schemas.microsoft.com/office/powerpoint/2010/main" val="355333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252D-03F3-F711-14B8-91F9F3690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365125"/>
            <a:ext cx="11374115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Вибухові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ефекти</a:t>
            </a:r>
            <a:r>
              <a:rPr lang="en-US" b="1" dirty="0">
                <a:latin typeface="+mn-lt"/>
              </a:rPr>
              <a:t>: Topol SS-25 (800kt) </a:t>
            </a:r>
            <a:r>
              <a:rPr lang="ru-RU" b="1" dirty="0" err="1">
                <a:latin typeface="+mn-lt"/>
              </a:rPr>
              <a:t>проти</a:t>
            </a:r>
            <a:r>
              <a:rPr lang="en-US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сирої</a:t>
            </a:r>
            <a:r>
              <a:rPr lang="ru-RU" b="1" dirty="0">
                <a:latin typeface="+mn-lt"/>
              </a:rPr>
              <a:t> бомби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6B70E-462F-96F8-A958-B5DC14F5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032" y="1762759"/>
            <a:ext cx="3924848" cy="4820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08D900-8F48-81D4-4298-60C65D293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8" y="1756770"/>
            <a:ext cx="3848637" cy="302937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334A7-919E-A5FF-8FE8-0CE16DAC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99129" y="1756770"/>
            <a:ext cx="3769863" cy="4749289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69D93-5EA5-5966-6E9D-E319A1C66F90}"/>
              </a:ext>
            </a:extLst>
          </p:cNvPr>
          <p:cNvCxnSpPr/>
          <p:nvPr/>
        </p:nvCxnSpPr>
        <p:spPr>
          <a:xfrm>
            <a:off x="5140960" y="1981200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AB0F9-1976-550B-E399-8DA27C782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971" y="1944621"/>
            <a:ext cx="682811" cy="365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44CF4-B502-70CF-7F02-863B27833758}"/>
              </a:ext>
            </a:extLst>
          </p:cNvPr>
          <p:cNvCxnSpPr/>
          <p:nvPr/>
        </p:nvCxnSpPr>
        <p:spPr>
          <a:xfrm>
            <a:off x="7682952" y="1544318"/>
            <a:ext cx="0" cy="52572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08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2428</Words>
  <Application>Microsoft Macintosh PowerPoint</Application>
  <PresentationFormat>Widescreen</PresentationFormat>
  <Paragraphs>180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Roboto</vt:lpstr>
      <vt:lpstr>Source Sans Pro</vt:lpstr>
      <vt:lpstr>Office Theme</vt:lpstr>
      <vt:lpstr>Медичні заходи під час радіаційних подій</vt:lpstr>
      <vt:lpstr>План</vt:lpstr>
      <vt:lpstr>Види загроз</vt:lpstr>
      <vt:lpstr>Види загроз</vt:lpstr>
      <vt:lpstr>Види випромінювань
</vt:lpstr>
      <vt:lpstr>Види випромінювань</vt:lpstr>
      <vt:lpstr>Радіус вибуху</vt:lpstr>
      <vt:lpstr>Вашингтон, округ Колумбія: Topol SS-25 (800kt)</vt:lpstr>
      <vt:lpstr>Вибухові ефекти: Topol SS-25 (800kt) проти сирої бомби</vt:lpstr>
      <vt:lpstr>Вашингтон, округ Колумбія: Topol SS-25 (800kt)</vt:lpstr>
      <vt:lpstr>Запоріжжя, Україна: Імпровізований пристрій(10kt)</vt:lpstr>
      <vt:lpstr>Запоріжжя, Україна: Імпровізований пристрій(10kt)</vt:lpstr>
      <vt:lpstr>Запоріжжя, UA: Грубий терористичний пристрій (100t)</vt:lpstr>
      <vt:lpstr>Що таке "Фоллаут» (“Fallout”) ?</vt:lpstr>
      <vt:lpstr>Зниження ризиків
</vt:lpstr>
      <vt:lpstr>REMM- Рівень С Бажані засоби індивідуального захисту (ЗІЗ)</vt:lpstr>
      <vt:lpstr>REMM- Рівень D Прийнятні засоби індивідуального                         захисту (ЗІЗ)</vt:lpstr>
      <vt:lpstr>Очистка (дезактивація)</vt:lpstr>
      <vt:lpstr>Очистка (дезактивація)</vt:lpstr>
      <vt:lpstr>Очистка (дезактивація)</vt:lpstr>
      <vt:lpstr>REMM- Заходи регулювання</vt:lpstr>
      <vt:lpstr>REMM- Час до блювання</vt:lpstr>
      <vt:lpstr>REMM- Робота з радіаційними опіками </vt:lpstr>
      <vt:lpstr>REMM- Гострий радіаційний синдром (ARS)</vt:lpstr>
      <vt:lpstr>REMM- Управління підгрупами АРС</vt:lpstr>
      <vt:lpstr>Метод Гускової для оцінки гамма-дози</vt:lpstr>
      <vt:lpstr>REMM- Управління підгрупами ARS</vt:lpstr>
      <vt:lpstr>REMM- Регулювання внутрішнього забруднення</vt:lpstr>
      <vt:lpstr>REMM- Управління внутрішнім забрудненням</vt:lpstr>
      <vt:lpstr>REMM  Результат</vt:lpstr>
      <vt:lpstr>Джерела</vt:lpstr>
      <vt:lpstr>Запитання.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Event Medical Management (REMM)</dc:title>
  <dc:creator>Riley Jones</dc:creator>
  <cp:lastModifiedBy>Lee, Jarone,MD, MPH</cp:lastModifiedBy>
  <cp:revision>5</cp:revision>
  <dcterms:created xsi:type="dcterms:W3CDTF">2022-10-17T16:37:21Z</dcterms:created>
  <dcterms:modified xsi:type="dcterms:W3CDTF">2023-02-03T02:01:07Z</dcterms:modified>
</cp:coreProperties>
</file>